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8" r:id="rId1"/>
  </p:sldMasterIdLst>
  <p:notesMasterIdLst>
    <p:notesMasterId r:id="rId19"/>
  </p:notesMasterIdLst>
  <p:sldIdLst>
    <p:sldId id="470" r:id="rId2"/>
    <p:sldId id="593" r:id="rId3"/>
    <p:sldId id="491" r:id="rId4"/>
    <p:sldId id="596" r:id="rId5"/>
    <p:sldId id="554" r:id="rId6"/>
    <p:sldId id="597" r:id="rId7"/>
    <p:sldId id="586" r:id="rId8"/>
    <p:sldId id="260" r:id="rId9"/>
    <p:sldId id="598" r:id="rId10"/>
    <p:sldId id="599" r:id="rId11"/>
    <p:sldId id="579" r:id="rId12"/>
    <p:sldId id="581" r:id="rId13"/>
    <p:sldId id="583" r:id="rId14"/>
    <p:sldId id="266" r:id="rId15"/>
    <p:sldId id="600" r:id="rId16"/>
    <p:sldId id="601" r:id="rId17"/>
    <p:sldId id="5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5CD"/>
    <a:srgbClr val="C8A593"/>
    <a:srgbClr val="FF5555"/>
    <a:srgbClr val="EE7D7D"/>
    <a:srgbClr val="9C362A"/>
    <a:srgbClr val="82372A"/>
    <a:srgbClr val="8A62BE"/>
    <a:srgbClr val="A02424"/>
    <a:srgbClr val="DE020F"/>
    <a:srgbClr val="9F24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>
      <p:cViewPr varScale="1">
        <p:scale>
          <a:sx n="64" d="100"/>
          <a:sy n="64" d="100"/>
        </p:scale>
        <p:origin x="-149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7350C-3C41-4776-94BC-4D2714DF8FCC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90D489-E60C-42BF-98E7-4FEE981387AE}">
      <dgm:prSet custT="1"/>
      <dgm:spPr/>
      <dgm:t>
        <a:bodyPr/>
        <a:lstStyle/>
        <a:p>
          <a:pPr algn="just">
            <a:buFont typeface="Wingdings" panose="05000000000000000000" pitchFamily="2" charset="2"/>
            <a:buChar char="§"/>
          </a:pPr>
          <a:r>
            <a:rPr lang="es-ES" sz="1800" b="1" i="0" dirty="0">
              <a:latin typeface="Arial Narrow" panose="020B0606020202030204" pitchFamily="34" charset="0"/>
            </a:rPr>
            <a:t>Disfunción inmunológica previa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8442134A-C3D6-4DAD-AE19-6F7190B4F8B1}" type="parTrans" cxnId="{2C87B409-47EA-4732-B951-1C56451E680D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17E9F3AF-AB9C-40DA-B093-F67AB195D1AC}" type="sibTrans" cxnId="{2C87B409-47EA-4732-B951-1C56451E680D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B3C93FED-5CC3-4ACE-BFD1-2014F8CBDC6A}">
      <dgm:prSet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endParaRPr lang="es-ES" sz="1800" dirty="0">
            <a:latin typeface="Arial Narrow" panose="020B0606020202030204" pitchFamily="34" charset="0"/>
          </a:endParaRPr>
        </a:p>
      </dgm:t>
    </dgm:pt>
    <dgm:pt modelId="{675107A1-0908-4C3E-A951-059F1333E4EB}" type="parTrans" cxnId="{9D73256B-38FD-4ECC-94BE-DCC1FB84A7DB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7D2E8A85-BB1B-4E24-9132-C3B73D1467D2}" type="sibTrans" cxnId="{9D73256B-38FD-4ECC-94BE-DCC1FB84A7DB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0FA0E1B3-1D38-4523-9434-A58FDF8F0848}">
      <dgm:prSet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es-ES" sz="1800" i="0" dirty="0">
              <a:latin typeface="Arial Narrow" panose="020B0606020202030204" pitchFamily="34" charset="0"/>
            </a:rPr>
            <a:t>- VEB. Relacionado con linfoma de Burkitt linfomas en inmunodeficiencia, linfomas NK y enfermedad de Hodgkin.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03A4CA95-5A2E-4374-8282-B65762E39E40}" type="parTrans" cxnId="{7D824C9A-7AAF-4495-8A58-53E953407384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270B21A7-8C86-4EC4-B4B3-7CC74B1A152D}" type="sibTrans" cxnId="{7D824C9A-7AAF-4495-8A58-53E953407384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157381AC-0F30-4005-AE2E-A062A1DD1FD9}">
      <dgm:prSet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es-ES" sz="1800" i="0" dirty="0">
              <a:latin typeface="Arial Narrow" panose="020B0606020202030204" pitchFamily="34" charset="0"/>
            </a:rPr>
            <a:t>   Inmunodeficiencia combinada grave, ataxia-telangiectasia, síndrome de </a:t>
          </a:r>
          <a:r>
            <a:rPr lang="es-ES" sz="1800" i="0" dirty="0" err="1">
              <a:latin typeface="Arial Narrow" panose="020B0606020202030204" pitchFamily="34" charset="0"/>
            </a:rPr>
            <a:t>Wiskott</a:t>
          </a:r>
          <a:r>
            <a:rPr lang="es-ES" sz="1800" i="0" dirty="0">
              <a:latin typeface="Arial Narrow" panose="020B0606020202030204" pitchFamily="34" charset="0"/>
            </a:rPr>
            <a:t> Aldrich, inmunodeficiencia variable común, trasplantes, SIDA, síndrome de Li-</a:t>
          </a:r>
          <a:r>
            <a:rPr lang="es-ES" sz="1800" i="0" dirty="0" err="1">
              <a:latin typeface="Arial Narrow" panose="020B0606020202030204" pitchFamily="34" charset="0"/>
            </a:rPr>
            <a:t>Fraumeni</a:t>
          </a:r>
          <a:r>
            <a:rPr lang="es-ES" sz="1800" i="0" dirty="0">
              <a:latin typeface="Arial Narrow" panose="020B0606020202030204" pitchFamily="34" charset="0"/>
            </a:rPr>
            <a:t>, síndrome de Bloom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8F9C94A6-9EBE-447F-8A10-0A5330ABE44F}" type="parTrans" cxnId="{6C4FD344-92E4-4D95-AD44-E35014022C09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FAC237D9-1ED3-4DBB-ADDD-1EB5E26D17AB}" type="sibTrans" cxnId="{6C4FD344-92E4-4D95-AD44-E35014022C09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D09D2A2A-D89F-46FE-BBF1-9104558AD4F0}">
      <dgm:prSet phldrT="[Texto]" custT="1"/>
      <dgm:spPr/>
      <dgm:t>
        <a:bodyPr/>
        <a:lstStyle/>
        <a:p>
          <a:pPr algn="just"/>
          <a:r>
            <a:rPr lang="es-ES" sz="1800" b="1" i="0" dirty="0">
              <a:latin typeface="Arial Narrow" panose="020B0606020202030204" pitchFamily="34" charset="0"/>
            </a:rPr>
            <a:t>Radioterapia o quimioterapia previas</a:t>
          </a:r>
          <a:endParaRPr lang="es-ES" sz="1800" b="1" dirty="0">
            <a:latin typeface="Arial Narrow" panose="020B0606020202030204" pitchFamily="34" charset="0"/>
          </a:endParaRPr>
        </a:p>
      </dgm:t>
    </dgm:pt>
    <dgm:pt modelId="{B06CD728-4C08-4A75-97A6-83624749BE8E}" type="sibTrans" cxnId="{14C78527-D6F9-4D3B-B38B-6C9CAF40C4D4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5D3789B4-D474-4F0E-B222-857AC1D36EF6}" type="parTrans" cxnId="{14C78527-D6F9-4D3B-B38B-6C9CAF40C4D4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4646429D-D63A-409F-9766-47C112461613}">
      <dgm:prSet phldrT="[Texto]" custT="1"/>
      <dgm:spPr/>
      <dgm:t>
        <a:bodyPr/>
        <a:lstStyle/>
        <a:p>
          <a:pPr algn="just">
            <a:buFont typeface="+mj-lt"/>
            <a:buAutoNum type="romanUcPeriod" startAt="3"/>
          </a:pPr>
          <a:r>
            <a:rPr lang="es-ES" sz="1800" b="1" i="0" dirty="0">
              <a:latin typeface="Arial Narrow" panose="020B0606020202030204" pitchFamily="34" charset="0"/>
            </a:rPr>
            <a:t>Virus: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69319BD3-25B0-40DD-9936-4F9370303DBA}" type="sibTrans" cxnId="{EBF7785D-A665-43CF-ABA0-093C1A940975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0D0DA6AD-F5E2-4072-BB54-07A350BEC6ED}" type="parTrans" cxnId="{EBF7785D-A665-43CF-ABA0-093C1A940975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4817CFE7-B651-4812-87EA-440DBBDC3815}">
      <dgm:prSet phldrT="[Texto]" custT="1"/>
      <dgm:spPr/>
      <dgm:t>
        <a:bodyPr/>
        <a:lstStyle/>
        <a:p>
          <a:pPr algn="just"/>
          <a:r>
            <a:rPr lang="es-ES" sz="1800" b="1" i="0" dirty="0">
              <a:latin typeface="Arial Narrow" panose="020B0606020202030204" pitchFamily="34" charset="0"/>
            </a:rPr>
            <a:t>Bacterias:  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4C36B916-084B-4BC5-9518-2502326A02E1}" type="parTrans" cxnId="{76E77615-24A4-40E0-BDDA-2383033CFC9A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7BEB37FB-6218-4B10-9407-DB9DD9291561}" type="sibTrans" cxnId="{76E77615-24A4-40E0-BDDA-2383033CFC9A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F63065F3-091C-490C-AFF3-446DE4373774}">
      <dgm:prSet custT="1"/>
      <dgm:spPr/>
      <dgm:t>
        <a:bodyPr/>
        <a:lstStyle/>
        <a:p>
          <a:pPr algn="just"/>
          <a:r>
            <a:rPr lang="es-ES" sz="1800" i="1" dirty="0" err="1">
              <a:latin typeface="Arial Narrow" panose="020B0606020202030204" pitchFamily="34" charset="0"/>
            </a:rPr>
            <a:t>Helicobacter</a:t>
          </a:r>
          <a:r>
            <a:rPr lang="es-ES" sz="1800" i="1" dirty="0">
              <a:latin typeface="Arial Narrow" panose="020B0606020202030204" pitchFamily="34" charset="0"/>
            </a:rPr>
            <a:t> pylori. </a:t>
          </a:r>
          <a:r>
            <a:rPr lang="es-ES" sz="1800" i="0" dirty="0">
              <a:latin typeface="Arial Narrow" panose="020B0606020202030204" pitchFamily="34" charset="0"/>
            </a:rPr>
            <a:t>En linfoma marginal gástrico asociado a mucosas (MALT).</a:t>
          </a:r>
          <a:br>
            <a:rPr lang="es-ES" sz="1800" i="0" dirty="0">
              <a:latin typeface="Arial Narrow" panose="020B0606020202030204" pitchFamily="34" charset="0"/>
            </a:rPr>
          </a:br>
          <a:r>
            <a:rPr lang="es-ES" sz="1800" i="0" dirty="0">
              <a:latin typeface="Arial Narrow" panose="020B0606020202030204" pitchFamily="34" charset="0"/>
            </a:rPr>
            <a:t>- </a:t>
          </a:r>
          <a:r>
            <a:rPr lang="es-ES" sz="1800" i="1" dirty="0">
              <a:latin typeface="Arial Narrow" panose="020B0606020202030204" pitchFamily="34" charset="0"/>
            </a:rPr>
            <a:t>Chlamydia </a:t>
          </a:r>
          <a:r>
            <a:rPr lang="es-ES" sz="1800" i="1" dirty="0" err="1">
              <a:latin typeface="Arial Narrow" panose="020B0606020202030204" pitchFamily="34" charset="0"/>
            </a:rPr>
            <a:t>psittci</a:t>
          </a:r>
          <a:r>
            <a:rPr lang="es-ES" sz="1800" i="1" dirty="0">
              <a:latin typeface="Arial Narrow" panose="020B0606020202030204" pitchFamily="34" charset="0"/>
            </a:rPr>
            <a:t>. </a:t>
          </a:r>
          <a:r>
            <a:rPr lang="es-ES" sz="1800" i="0" dirty="0">
              <a:latin typeface="Arial Narrow" panose="020B0606020202030204" pitchFamily="34" charset="0"/>
            </a:rPr>
            <a:t>En linfoma de glándula lagrimal.- </a:t>
          </a:r>
          <a:r>
            <a:rPr lang="es-ES" sz="1800" i="1" dirty="0" err="1">
              <a:latin typeface="Arial Narrow" panose="020B0606020202030204" pitchFamily="34" charset="0"/>
            </a:rPr>
            <a:t>Borrelia</a:t>
          </a:r>
          <a:r>
            <a:rPr lang="es-ES" sz="1800" i="1" dirty="0">
              <a:latin typeface="Arial Narrow" panose="020B0606020202030204" pitchFamily="34" charset="0"/>
            </a:rPr>
            <a:t> </a:t>
          </a:r>
          <a:r>
            <a:rPr lang="es-ES" sz="1800" i="1" dirty="0" err="1">
              <a:latin typeface="Arial Narrow" panose="020B0606020202030204" pitchFamily="34" charset="0"/>
            </a:rPr>
            <a:t>burgdorferi</a:t>
          </a:r>
          <a:r>
            <a:rPr lang="es-ES" sz="1800" i="1" dirty="0">
              <a:latin typeface="Arial Narrow" panose="020B0606020202030204" pitchFamily="34" charset="0"/>
            </a:rPr>
            <a:t>. </a:t>
          </a:r>
          <a:r>
            <a:rPr lang="es-ES" sz="1800" i="0" dirty="0">
              <a:latin typeface="Arial Narrow" panose="020B0606020202030204" pitchFamily="34" charset="0"/>
            </a:rPr>
            <a:t>En linfoma B cutáneo.               - </a:t>
          </a:r>
          <a:r>
            <a:rPr lang="es-ES" sz="1800" i="1" dirty="0" err="1">
              <a:latin typeface="Arial Narrow" panose="020B0606020202030204" pitchFamily="34" charset="0"/>
            </a:rPr>
            <a:t>Campylobacter</a:t>
          </a:r>
          <a:r>
            <a:rPr lang="es-ES" sz="1800" i="1" dirty="0">
              <a:latin typeface="Arial Narrow" panose="020B0606020202030204" pitchFamily="34" charset="0"/>
            </a:rPr>
            <a:t> </a:t>
          </a:r>
          <a:r>
            <a:rPr lang="es-ES" sz="1800" i="1" dirty="0" err="1">
              <a:latin typeface="Arial Narrow" panose="020B0606020202030204" pitchFamily="34" charset="0"/>
            </a:rPr>
            <a:t>jejuni</a:t>
          </a:r>
          <a:r>
            <a:rPr lang="es-ES" sz="1800" i="1" dirty="0">
              <a:latin typeface="Arial Narrow" panose="020B0606020202030204" pitchFamily="34" charset="0"/>
            </a:rPr>
            <a:t>. </a:t>
          </a:r>
          <a:r>
            <a:rPr lang="es-ES" sz="1800" i="0" dirty="0">
              <a:latin typeface="Arial Narrow" panose="020B0606020202030204" pitchFamily="34" charset="0"/>
            </a:rPr>
            <a:t>En enfermedad </a:t>
          </a:r>
          <a:r>
            <a:rPr lang="es-ES" sz="1800" i="0" dirty="0" err="1">
              <a:latin typeface="Arial Narrow" panose="020B0606020202030204" pitchFamily="34" charset="0"/>
            </a:rPr>
            <a:t>inmunoproliferativa</a:t>
          </a:r>
          <a:r>
            <a:rPr lang="es-ES" sz="1800" i="0" dirty="0">
              <a:latin typeface="Arial Narrow" panose="020B0606020202030204" pitchFamily="34" charset="0"/>
            </a:rPr>
            <a:t> de intestino  delgado.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874D2829-E074-4125-ADCA-04711E073391}" type="parTrans" cxnId="{9A0B8B05-D8A8-4DAE-9075-4BB208CC7B00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FBDA44A7-DF4A-4714-9525-6757869D6384}" type="sibTrans" cxnId="{9A0B8B05-D8A8-4DAE-9075-4BB208CC7B00}">
      <dgm:prSet/>
      <dgm:spPr/>
      <dgm:t>
        <a:bodyPr/>
        <a:lstStyle/>
        <a:p>
          <a:pPr algn="just"/>
          <a:endParaRPr lang="es-ES" sz="1800">
            <a:latin typeface="Arial Narrow" panose="020B0606020202030204" pitchFamily="34" charset="0"/>
          </a:endParaRPr>
        </a:p>
      </dgm:t>
    </dgm:pt>
    <dgm:pt modelId="{C09D6DA9-C921-470B-B658-8D643AA1AF5C}">
      <dgm:prSet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es-ES" sz="1800" i="0" dirty="0">
              <a:latin typeface="Arial Narrow" panose="020B0606020202030204" pitchFamily="34" charset="0"/>
            </a:rPr>
            <a:t>-HTLV-I. Relacionado con leucemia/linfoma de célula T del adulto.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74D7480B-FE75-4937-BF4B-A748C6476002}" type="parTrans" cxnId="{1A4DDB93-E954-4F58-9176-55F4D86EBFBA}">
      <dgm:prSet/>
      <dgm:spPr/>
      <dgm:t>
        <a:bodyPr/>
        <a:lstStyle/>
        <a:p>
          <a:endParaRPr lang="es-ES" sz="1800"/>
        </a:p>
      </dgm:t>
    </dgm:pt>
    <dgm:pt modelId="{16B3E8A1-E0AF-4820-A453-5A6A95723FE4}" type="sibTrans" cxnId="{1A4DDB93-E954-4F58-9176-55F4D86EBFBA}">
      <dgm:prSet/>
      <dgm:spPr/>
      <dgm:t>
        <a:bodyPr/>
        <a:lstStyle/>
        <a:p>
          <a:endParaRPr lang="es-ES" sz="1800"/>
        </a:p>
      </dgm:t>
    </dgm:pt>
    <dgm:pt modelId="{17288BF1-7778-4624-A01A-44BC5EDA7A56}">
      <dgm:prSet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es-ES" sz="1800" i="0" dirty="0">
              <a:latin typeface="Arial Narrow" panose="020B0606020202030204" pitchFamily="34" charset="0"/>
            </a:rPr>
            <a:t>-Virus de la hepatitis C (VHC). Relacionado con linfoma marginal esplénico o de células vellosas. 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45C64082-F33B-430D-8E6C-43CD031D31C1}" type="sibTrans" cxnId="{9256CDA7-D0C6-44F6-B861-0E42D6B42A35}">
      <dgm:prSet/>
      <dgm:spPr/>
      <dgm:t>
        <a:bodyPr/>
        <a:lstStyle/>
        <a:p>
          <a:endParaRPr lang="es-ES" sz="1800"/>
        </a:p>
      </dgm:t>
    </dgm:pt>
    <dgm:pt modelId="{C81A2427-41B6-4914-A982-B12E5890B217}" type="parTrans" cxnId="{9256CDA7-D0C6-44F6-B861-0E42D6B42A35}">
      <dgm:prSet/>
      <dgm:spPr/>
      <dgm:t>
        <a:bodyPr/>
        <a:lstStyle/>
        <a:p>
          <a:endParaRPr lang="es-ES" sz="1800"/>
        </a:p>
      </dgm:t>
    </dgm:pt>
    <dgm:pt modelId="{7C1ACDD0-A3BC-46C8-8166-371193FD5FD7}">
      <dgm:prSet custT="1"/>
      <dgm:spPr/>
      <dgm:t>
        <a:bodyPr/>
        <a:lstStyle/>
        <a:p>
          <a:pPr algn="just">
            <a:buFont typeface="Wingdings" panose="05000000000000000000" pitchFamily="2" charset="2"/>
            <a:buNone/>
          </a:pPr>
          <a:r>
            <a:rPr lang="es-ES" sz="1800" i="0" dirty="0">
              <a:latin typeface="Arial Narrow" panose="020B0606020202030204" pitchFamily="34" charset="0"/>
            </a:rPr>
            <a:t>-Virus herpes humano 8 (VHH-8). Relacionado con linfoma de cavidades</a:t>
          </a:r>
          <a:endParaRPr lang="es-ES" sz="1800" dirty="0">
            <a:latin typeface="Arial Narrow" panose="020B0606020202030204" pitchFamily="34" charset="0"/>
          </a:endParaRPr>
        </a:p>
      </dgm:t>
    </dgm:pt>
    <dgm:pt modelId="{E247A7D7-B785-47CB-B217-C96D0F856201}" type="parTrans" cxnId="{44072AC8-E8CC-479D-8F8D-39F9A8AA4E72}">
      <dgm:prSet/>
      <dgm:spPr/>
      <dgm:t>
        <a:bodyPr/>
        <a:lstStyle/>
        <a:p>
          <a:endParaRPr lang="es-ES" sz="1800"/>
        </a:p>
      </dgm:t>
    </dgm:pt>
    <dgm:pt modelId="{840B5B6C-BB2B-4933-8B7E-1794DF495493}" type="sibTrans" cxnId="{44072AC8-E8CC-479D-8F8D-39F9A8AA4E72}">
      <dgm:prSet/>
      <dgm:spPr/>
      <dgm:t>
        <a:bodyPr/>
        <a:lstStyle/>
        <a:p>
          <a:endParaRPr lang="es-ES" sz="1800"/>
        </a:p>
      </dgm:t>
    </dgm:pt>
    <dgm:pt modelId="{6D516ED9-D3F6-403E-B862-61F2AD626A0A}" type="pres">
      <dgm:prSet presAssocID="{3C07350C-3C41-4776-94BC-4D2714DF8F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9DBA60-BACD-46A5-B106-5AC8CF92EFB0}" type="pres">
      <dgm:prSet presAssocID="{4B90D489-E60C-42BF-98E7-4FEE981387AE}" presName="parentLin" presStyleCnt="0"/>
      <dgm:spPr/>
    </dgm:pt>
    <dgm:pt modelId="{583E9F9A-DD67-46A7-848B-6A7C18795767}" type="pres">
      <dgm:prSet presAssocID="{4B90D489-E60C-42BF-98E7-4FEE981387AE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BEBD7856-5826-4727-9F90-A69E8B802CA4}" type="pres">
      <dgm:prSet presAssocID="{4B90D489-E60C-42BF-98E7-4FEE981387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9BF82E-40D6-4632-8DA5-C679EF19530D}" type="pres">
      <dgm:prSet presAssocID="{4B90D489-E60C-42BF-98E7-4FEE981387AE}" presName="negativeSpace" presStyleCnt="0"/>
      <dgm:spPr/>
    </dgm:pt>
    <dgm:pt modelId="{ED3154AF-693D-4CC7-A498-94AAA8B884F8}" type="pres">
      <dgm:prSet presAssocID="{4B90D489-E60C-42BF-98E7-4FEE981387A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E75F0-536B-4A7B-917D-ACEB683EAD27}" type="pres">
      <dgm:prSet presAssocID="{17E9F3AF-AB9C-40DA-B093-F67AB195D1AC}" presName="spaceBetweenRectangles" presStyleCnt="0"/>
      <dgm:spPr/>
    </dgm:pt>
    <dgm:pt modelId="{6D35C930-0A5D-41BE-9CD7-BD8E8C685557}" type="pres">
      <dgm:prSet presAssocID="{D09D2A2A-D89F-46FE-BBF1-9104558AD4F0}" presName="parentLin" presStyleCnt="0"/>
      <dgm:spPr/>
    </dgm:pt>
    <dgm:pt modelId="{E2E4EE12-CBD7-4B93-A270-0F6C5E3FDF61}" type="pres">
      <dgm:prSet presAssocID="{D09D2A2A-D89F-46FE-BBF1-9104558AD4F0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9928031-B3C7-49BD-953D-C45AF7C91C27}" type="pres">
      <dgm:prSet presAssocID="{D09D2A2A-D89F-46FE-BBF1-9104558AD4F0}" presName="parentText" presStyleLbl="node1" presStyleIdx="1" presStyleCnt="4" custLinFactNeighborX="-9910" custLinFactNeighborY="-38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0795D8-DC9E-4C26-BF58-4AA9046E93DC}" type="pres">
      <dgm:prSet presAssocID="{D09D2A2A-D89F-46FE-BBF1-9104558AD4F0}" presName="negativeSpace" presStyleCnt="0"/>
      <dgm:spPr/>
    </dgm:pt>
    <dgm:pt modelId="{89615E4C-0150-495F-9C37-AD8334285FC4}" type="pres">
      <dgm:prSet presAssocID="{D09D2A2A-D89F-46FE-BBF1-9104558AD4F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EA0116-AEA6-431A-824F-28F34CCEB240}" type="pres">
      <dgm:prSet presAssocID="{B06CD728-4C08-4A75-97A6-83624749BE8E}" presName="spaceBetweenRectangles" presStyleCnt="0"/>
      <dgm:spPr/>
    </dgm:pt>
    <dgm:pt modelId="{B094EB5B-C9B7-40C1-A1C5-DDB2C13D445E}" type="pres">
      <dgm:prSet presAssocID="{4646429D-D63A-409F-9766-47C112461613}" presName="parentLin" presStyleCnt="0"/>
      <dgm:spPr/>
    </dgm:pt>
    <dgm:pt modelId="{50C069CA-62D4-4EBB-8FD8-15F471598CEE}" type="pres">
      <dgm:prSet presAssocID="{4646429D-D63A-409F-9766-47C112461613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97C46C37-38FF-4901-8C81-507B82096D4F}" type="pres">
      <dgm:prSet presAssocID="{4646429D-D63A-409F-9766-47C1124616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381C05-1459-4134-AA1E-9C7B96B2CD3C}" type="pres">
      <dgm:prSet presAssocID="{4646429D-D63A-409F-9766-47C112461613}" presName="negativeSpace" presStyleCnt="0"/>
      <dgm:spPr/>
    </dgm:pt>
    <dgm:pt modelId="{D5B6C537-1139-48C6-BEC8-990EDA55EB2E}" type="pres">
      <dgm:prSet presAssocID="{4646429D-D63A-409F-9766-47C11246161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AD4F14-0DF8-4A4A-8860-8CFCD71E4405}" type="pres">
      <dgm:prSet presAssocID="{69319BD3-25B0-40DD-9936-4F9370303DBA}" presName="spaceBetweenRectangles" presStyleCnt="0"/>
      <dgm:spPr/>
    </dgm:pt>
    <dgm:pt modelId="{CFAED375-ECCE-4CCB-B686-CA646803D34A}" type="pres">
      <dgm:prSet presAssocID="{4817CFE7-B651-4812-87EA-440DBBDC3815}" presName="parentLin" presStyleCnt="0"/>
      <dgm:spPr/>
    </dgm:pt>
    <dgm:pt modelId="{E91A21A7-8EB1-4176-9728-A75CB1864835}" type="pres">
      <dgm:prSet presAssocID="{4817CFE7-B651-4812-87EA-440DBBDC381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4655FBE8-3BE7-4FEA-84F9-ACDDA4438582}" type="pres">
      <dgm:prSet presAssocID="{4817CFE7-B651-4812-87EA-440DBBDC38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12119-8EAA-4D83-A460-95CB701F3443}" type="pres">
      <dgm:prSet presAssocID="{4817CFE7-B651-4812-87EA-440DBBDC3815}" presName="negativeSpace" presStyleCnt="0"/>
      <dgm:spPr/>
    </dgm:pt>
    <dgm:pt modelId="{7A5A9DC8-4ADC-42E7-A92C-BCEA211CA7BB}" type="pres">
      <dgm:prSet presAssocID="{4817CFE7-B651-4812-87EA-440DBBDC381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4E3BE6-6D76-4972-9018-08CDBAF6EDA7}" type="presOf" srcId="{B3C93FED-5CC3-4ACE-BFD1-2014F8CBDC6A}" destId="{89615E4C-0150-495F-9C37-AD8334285FC4}" srcOrd="0" destOrd="0" presId="urn:microsoft.com/office/officeart/2005/8/layout/list1"/>
    <dgm:cxn modelId="{9A0B8B05-D8A8-4DAE-9075-4BB208CC7B00}" srcId="{4817CFE7-B651-4812-87EA-440DBBDC3815}" destId="{F63065F3-091C-490C-AFF3-446DE4373774}" srcOrd="0" destOrd="0" parTransId="{874D2829-E074-4125-ADCA-04711E073391}" sibTransId="{FBDA44A7-DF4A-4714-9525-6757869D6384}"/>
    <dgm:cxn modelId="{9D73256B-38FD-4ECC-94BE-DCC1FB84A7DB}" srcId="{D09D2A2A-D89F-46FE-BBF1-9104558AD4F0}" destId="{B3C93FED-5CC3-4ACE-BFD1-2014F8CBDC6A}" srcOrd="0" destOrd="0" parTransId="{675107A1-0908-4C3E-A951-059F1333E4EB}" sibTransId="{7D2E8A85-BB1B-4E24-9132-C3B73D1467D2}"/>
    <dgm:cxn modelId="{06462259-1715-4F69-92CA-B5E22C991F03}" type="presOf" srcId="{D09D2A2A-D89F-46FE-BBF1-9104558AD4F0}" destId="{39928031-B3C7-49BD-953D-C45AF7C91C27}" srcOrd="1" destOrd="0" presId="urn:microsoft.com/office/officeart/2005/8/layout/list1"/>
    <dgm:cxn modelId="{792488FA-9C07-4B07-8E3C-76B7CF998192}" type="presOf" srcId="{4646429D-D63A-409F-9766-47C112461613}" destId="{50C069CA-62D4-4EBB-8FD8-15F471598CEE}" srcOrd="0" destOrd="0" presId="urn:microsoft.com/office/officeart/2005/8/layout/list1"/>
    <dgm:cxn modelId="{1A4DDB93-E954-4F58-9176-55F4D86EBFBA}" srcId="{4646429D-D63A-409F-9766-47C112461613}" destId="{C09D6DA9-C921-470B-B658-8D643AA1AF5C}" srcOrd="1" destOrd="0" parTransId="{74D7480B-FE75-4937-BF4B-A748C6476002}" sibTransId="{16B3E8A1-E0AF-4820-A453-5A6A95723FE4}"/>
    <dgm:cxn modelId="{EBF7785D-A665-43CF-ABA0-093C1A940975}" srcId="{3C07350C-3C41-4776-94BC-4D2714DF8FCC}" destId="{4646429D-D63A-409F-9766-47C112461613}" srcOrd="2" destOrd="0" parTransId="{0D0DA6AD-F5E2-4072-BB54-07A350BEC6ED}" sibTransId="{69319BD3-25B0-40DD-9936-4F9370303DBA}"/>
    <dgm:cxn modelId="{7A36CA14-A277-48E1-B319-CF1FE9FE4689}" type="presOf" srcId="{3C07350C-3C41-4776-94BC-4D2714DF8FCC}" destId="{6D516ED9-D3F6-403E-B862-61F2AD626A0A}" srcOrd="0" destOrd="0" presId="urn:microsoft.com/office/officeart/2005/8/layout/list1"/>
    <dgm:cxn modelId="{6C4FD344-92E4-4D95-AD44-E35014022C09}" srcId="{4B90D489-E60C-42BF-98E7-4FEE981387AE}" destId="{157381AC-0F30-4005-AE2E-A062A1DD1FD9}" srcOrd="0" destOrd="0" parTransId="{8F9C94A6-9EBE-447F-8A10-0A5330ABE44F}" sibTransId="{FAC237D9-1ED3-4DBB-ADDD-1EB5E26D17AB}"/>
    <dgm:cxn modelId="{D66B7552-1EAF-46F7-B867-942A53C3EA12}" type="presOf" srcId="{C09D6DA9-C921-470B-B658-8D643AA1AF5C}" destId="{D5B6C537-1139-48C6-BEC8-990EDA55EB2E}" srcOrd="0" destOrd="1" presId="urn:microsoft.com/office/officeart/2005/8/layout/list1"/>
    <dgm:cxn modelId="{44072AC8-E8CC-479D-8F8D-39F9A8AA4E72}" srcId="{4646429D-D63A-409F-9766-47C112461613}" destId="{7C1ACDD0-A3BC-46C8-8166-371193FD5FD7}" srcOrd="3" destOrd="0" parTransId="{E247A7D7-B785-47CB-B217-C96D0F856201}" sibTransId="{840B5B6C-BB2B-4933-8B7E-1794DF495493}"/>
    <dgm:cxn modelId="{76E77615-24A4-40E0-BDDA-2383033CFC9A}" srcId="{3C07350C-3C41-4776-94BC-4D2714DF8FCC}" destId="{4817CFE7-B651-4812-87EA-440DBBDC3815}" srcOrd="3" destOrd="0" parTransId="{4C36B916-084B-4BC5-9518-2502326A02E1}" sibTransId="{7BEB37FB-6218-4B10-9407-DB9DD9291561}"/>
    <dgm:cxn modelId="{3CB67761-A549-4D9F-8F55-3170AD834DC1}" type="presOf" srcId="{157381AC-0F30-4005-AE2E-A062A1DD1FD9}" destId="{ED3154AF-693D-4CC7-A498-94AAA8B884F8}" srcOrd="0" destOrd="0" presId="urn:microsoft.com/office/officeart/2005/8/layout/list1"/>
    <dgm:cxn modelId="{F2ED5E12-2C3E-49A8-8041-BE4FD102CCA7}" type="presOf" srcId="{4817CFE7-B651-4812-87EA-440DBBDC3815}" destId="{4655FBE8-3BE7-4FEA-84F9-ACDDA4438582}" srcOrd="1" destOrd="0" presId="urn:microsoft.com/office/officeart/2005/8/layout/list1"/>
    <dgm:cxn modelId="{2C87B409-47EA-4732-B951-1C56451E680D}" srcId="{3C07350C-3C41-4776-94BC-4D2714DF8FCC}" destId="{4B90D489-E60C-42BF-98E7-4FEE981387AE}" srcOrd="0" destOrd="0" parTransId="{8442134A-C3D6-4DAD-AE19-6F7190B4F8B1}" sibTransId="{17E9F3AF-AB9C-40DA-B093-F67AB195D1AC}"/>
    <dgm:cxn modelId="{3BC972F7-84BF-49B0-B83C-F5662311A356}" type="presOf" srcId="{F63065F3-091C-490C-AFF3-446DE4373774}" destId="{7A5A9DC8-4ADC-42E7-A92C-BCEA211CA7BB}" srcOrd="0" destOrd="0" presId="urn:microsoft.com/office/officeart/2005/8/layout/list1"/>
    <dgm:cxn modelId="{48FF80DB-21BF-45B1-B24C-A662D5207EFF}" type="presOf" srcId="{D09D2A2A-D89F-46FE-BBF1-9104558AD4F0}" destId="{E2E4EE12-CBD7-4B93-A270-0F6C5E3FDF61}" srcOrd="0" destOrd="0" presId="urn:microsoft.com/office/officeart/2005/8/layout/list1"/>
    <dgm:cxn modelId="{41526536-F6B4-4FE1-80E6-4B6D18B1C63E}" type="presOf" srcId="{4817CFE7-B651-4812-87EA-440DBBDC3815}" destId="{E91A21A7-8EB1-4176-9728-A75CB1864835}" srcOrd="0" destOrd="0" presId="urn:microsoft.com/office/officeart/2005/8/layout/list1"/>
    <dgm:cxn modelId="{AC6D89F8-9BA8-40CB-B368-5489A78BE5C5}" type="presOf" srcId="{4646429D-D63A-409F-9766-47C112461613}" destId="{97C46C37-38FF-4901-8C81-507B82096D4F}" srcOrd="1" destOrd="0" presId="urn:microsoft.com/office/officeart/2005/8/layout/list1"/>
    <dgm:cxn modelId="{44CA7E43-CD12-4BF8-9DE0-36FCE9BBA6A7}" type="presOf" srcId="{7C1ACDD0-A3BC-46C8-8166-371193FD5FD7}" destId="{D5B6C537-1139-48C6-BEC8-990EDA55EB2E}" srcOrd="0" destOrd="3" presId="urn:microsoft.com/office/officeart/2005/8/layout/list1"/>
    <dgm:cxn modelId="{49120316-849E-4452-9768-11A0A7604ADA}" type="presOf" srcId="{17288BF1-7778-4624-A01A-44BC5EDA7A56}" destId="{D5B6C537-1139-48C6-BEC8-990EDA55EB2E}" srcOrd="0" destOrd="2" presId="urn:microsoft.com/office/officeart/2005/8/layout/list1"/>
    <dgm:cxn modelId="{14C78527-D6F9-4D3B-B38B-6C9CAF40C4D4}" srcId="{3C07350C-3C41-4776-94BC-4D2714DF8FCC}" destId="{D09D2A2A-D89F-46FE-BBF1-9104558AD4F0}" srcOrd="1" destOrd="0" parTransId="{5D3789B4-D474-4F0E-B222-857AC1D36EF6}" sibTransId="{B06CD728-4C08-4A75-97A6-83624749BE8E}"/>
    <dgm:cxn modelId="{7D824C9A-7AAF-4495-8A58-53E953407384}" srcId="{4646429D-D63A-409F-9766-47C112461613}" destId="{0FA0E1B3-1D38-4523-9434-A58FDF8F0848}" srcOrd="0" destOrd="0" parTransId="{03A4CA95-5A2E-4374-8282-B65762E39E40}" sibTransId="{270B21A7-8C86-4EC4-B4B3-7CC74B1A152D}"/>
    <dgm:cxn modelId="{E772F698-E49A-43E6-A68E-07F2A6E18937}" type="presOf" srcId="{0FA0E1B3-1D38-4523-9434-A58FDF8F0848}" destId="{D5B6C537-1139-48C6-BEC8-990EDA55EB2E}" srcOrd="0" destOrd="0" presId="urn:microsoft.com/office/officeart/2005/8/layout/list1"/>
    <dgm:cxn modelId="{E9B59D17-1EB7-4AC2-AEDF-42BAF8929BCC}" type="presOf" srcId="{4B90D489-E60C-42BF-98E7-4FEE981387AE}" destId="{BEBD7856-5826-4727-9F90-A69E8B802CA4}" srcOrd="1" destOrd="0" presId="urn:microsoft.com/office/officeart/2005/8/layout/list1"/>
    <dgm:cxn modelId="{FD836134-61E2-4F51-8E98-CF9188F53DA5}" type="presOf" srcId="{4B90D489-E60C-42BF-98E7-4FEE981387AE}" destId="{583E9F9A-DD67-46A7-848B-6A7C18795767}" srcOrd="0" destOrd="0" presId="urn:microsoft.com/office/officeart/2005/8/layout/list1"/>
    <dgm:cxn modelId="{9256CDA7-D0C6-44F6-B861-0E42D6B42A35}" srcId="{4646429D-D63A-409F-9766-47C112461613}" destId="{17288BF1-7778-4624-A01A-44BC5EDA7A56}" srcOrd="2" destOrd="0" parTransId="{C81A2427-41B6-4914-A982-B12E5890B217}" sibTransId="{45C64082-F33B-430D-8E6C-43CD031D31C1}"/>
    <dgm:cxn modelId="{8E9D6E1B-CABC-4817-B2A2-7B4AED3C340C}" type="presParOf" srcId="{6D516ED9-D3F6-403E-B862-61F2AD626A0A}" destId="{A79DBA60-BACD-46A5-B106-5AC8CF92EFB0}" srcOrd="0" destOrd="0" presId="urn:microsoft.com/office/officeart/2005/8/layout/list1"/>
    <dgm:cxn modelId="{36CBF91A-C9B4-4B1D-9EB6-FFA13811260B}" type="presParOf" srcId="{A79DBA60-BACD-46A5-B106-5AC8CF92EFB0}" destId="{583E9F9A-DD67-46A7-848B-6A7C18795767}" srcOrd="0" destOrd="0" presId="urn:microsoft.com/office/officeart/2005/8/layout/list1"/>
    <dgm:cxn modelId="{41825F8B-BE61-4DC4-8C18-31FDF2CAA385}" type="presParOf" srcId="{A79DBA60-BACD-46A5-B106-5AC8CF92EFB0}" destId="{BEBD7856-5826-4727-9F90-A69E8B802CA4}" srcOrd="1" destOrd="0" presId="urn:microsoft.com/office/officeart/2005/8/layout/list1"/>
    <dgm:cxn modelId="{93E36EFF-354A-48E7-8453-B1DEE0C72969}" type="presParOf" srcId="{6D516ED9-D3F6-403E-B862-61F2AD626A0A}" destId="{1C9BF82E-40D6-4632-8DA5-C679EF19530D}" srcOrd="1" destOrd="0" presId="urn:microsoft.com/office/officeart/2005/8/layout/list1"/>
    <dgm:cxn modelId="{2D42564D-5E50-4574-9B5B-9FC12F256339}" type="presParOf" srcId="{6D516ED9-D3F6-403E-B862-61F2AD626A0A}" destId="{ED3154AF-693D-4CC7-A498-94AAA8B884F8}" srcOrd="2" destOrd="0" presId="urn:microsoft.com/office/officeart/2005/8/layout/list1"/>
    <dgm:cxn modelId="{B0A25D5F-85BD-4D8B-A7D2-84A6607ACDEC}" type="presParOf" srcId="{6D516ED9-D3F6-403E-B862-61F2AD626A0A}" destId="{D3EE75F0-536B-4A7B-917D-ACEB683EAD27}" srcOrd="3" destOrd="0" presId="urn:microsoft.com/office/officeart/2005/8/layout/list1"/>
    <dgm:cxn modelId="{3469F3EF-064C-47C5-AEC0-49CE6F6C6215}" type="presParOf" srcId="{6D516ED9-D3F6-403E-B862-61F2AD626A0A}" destId="{6D35C930-0A5D-41BE-9CD7-BD8E8C685557}" srcOrd="4" destOrd="0" presId="urn:microsoft.com/office/officeart/2005/8/layout/list1"/>
    <dgm:cxn modelId="{E6DBEAAF-4984-44C6-A926-B6743A3EA48B}" type="presParOf" srcId="{6D35C930-0A5D-41BE-9CD7-BD8E8C685557}" destId="{E2E4EE12-CBD7-4B93-A270-0F6C5E3FDF61}" srcOrd="0" destOrd="0" presId="urn:microsoft.com/office/officeart/2005/8/layout/list1"/>
    <dgm:cxn modelId="{4A0E9CE4-809D-4A9C-AA55-78D291CB5578}" type="presParOf" srcId="{6D35C930-0A5D-41BE-9CD7-BD8E8C685557}" destId="{39928031-B3C7-49BD-953D-C45AF7C91C27}" srcOrd="1" destOrd="0" presId="urn:microsoft.com/office/officeart/2005/8/layout/list1"/>
    <dgm:cxn modelId="{9EB12558-22B9-4DCC-80F6-0D63A0F27C5D}" type="presParOf" srcId="{6D516ED9-D3F6-403E-B862-61F2AD626A0A}" destId="{B30795D8-DC9E-4C26-BF58-4AA9046E93DC}" srcOrd="5" destOrd="0" presId="urn:microsoft.com/office/officeart/2005/8/layout/list1"/>
    <dgm:cxn modelId="{86837A09-3E47-48EC-8742-6543BB066E34}" type="presParOf" srcId="{6D516ED9-D3F6-403E-B862-61F2AD626A0A}" destId="{89615E4C-0150-495F-9C37-AD8334285FC4}" srcOrd="6" destOrd="0" presId="urn:microsoft.com/office/officeart/2005/8/layout/list1"/>
    <dgm:cxn modelId="{EFFEE877-D142-4855-AC80-D2CD19C8B5EF}" type="presParOf" srcId="{6D516ED9-D3F6-403E-B862-61F2AD626A0A}" destId="{1BEA0116-AEA6-431A-824F-28F34CCEB240}" srcOrd="7" destOrd="0" presId="urn:microsoft.com/office/officeart/2005/8/layout/list1"/>
    <dgm:cxn modelId="{DBF60791-B551-49DE-B057-CC68ADAF36CE}" type="presParOf" srcId="{6D516ED9-D3F6-403E-B862-61F2AD626A0A}" destId="{B094EB5B-C9B7-40C1-A1C5-DDB2C13D445E}" srcOrd="8" destOrd="0" presId="urn:microsoft.com/office/officeart/2005/8/layout/list1"/>
    <dgm:cxn modelId="{082BF851-5F45-434B-943F-9549E9F88AB1}" type="presParOf" srcId="{B094EB5B-C9B7-40C1-A1C5-DDB2C13D445E}" destId="{50C069CA-62D4-4EBB-8FD8-15F471598CEE}" srcOrd="0" destOrd="0" presId="urn:microsoft.com/office/officeart/2005/8/layout/list1"/>
    <dgm:cxn modelId="{3D607F41-7972-4AC6-BF27-D38834B77BC1}" type="presParOf" srcId="{B094EB5B-C9B7-40C1-A1C5-DDB2C13D445E}" destId="{97C46C37-38FF-4901-8C81-507B82096D4F}" srcOrd="1" destOrd="0" presId="urn:microsoft.com/office/officeart/2005/8/layout/list1"/>
    <dgm:cxn modelId="{F4516F07-4055-4E39-84C2-D82BF9CB453B}" type="presParOf" srcId="{6D516ED9-D3F6-403E-B862-61F2AD626A0A}" destId="{E3381C05-1459-4134-AA1E-9C7B96B2CD3C}" srcOrd="9" destOrd="0" presId="urn:microsoft.com/office/officeart/2005/8/layout/list1"/>
    <dgm:cxn modelId="{C4F1214D-DF1A-4D78-AFB8-FEE5471ADC7D}" type="presParOf" srcId="{6D516ED9-D3F6-403E-B862-61F2AD626A0A}" destId="{D5B6C537-1139-48C6-BEC8-990EDA55EB2E}" srcOrd="10" destOrd="0" presId="urn:microsoft.com/office/officeart/2005/8/layout/list1"/>
    <dgm:cxn modelId="{870C06CE-F95E-4E63-B065-A23F8DCD0E72}" type="presParOf" srcId="{6D516ED9-D3F6-403E-B862-61F2AD626A0A}" destId="{3AAD4F14-0DF8-4A4A-8860-8CFCD71E4405}" srcOrd="11" destOrd="0" presId="urn:microsoft.com/office/officeart/2005/8/layout/list1"/>
    <dgm:cxn modelId="{83DDBE9D-FE8E-46DB-AF3C-C3DADB70DA9D}" type="presParOf" srcId="{6D516ED9-D3F6-403E-B862-61F2AD626A0A}" destId="{CFAED375-ECCE-4CCB-B686-CA646803D34A}" srcOrd="12" destOrd="0" presId="urn:microsoft.com/office/officeart/2005/8/layout/list1"/>
    <dgm:cxn modelId="{4AE56CDB-B7E2-41FF-BA7F-5EE7F27D5156}" type="presParOf" srcId="{CFAED375-ECCE-4CCB-B686-CA646803D34A}" destId="{E91A21A7-8EB1-4176-9728-A75CB1864835}" srcOrd="0" destOrd="0" presId="urn:microsoft.com/office/officeart/2005/8/layout/list1"/>
    <dgm:cxn modelId="{C3CB3960-A4C3-4E11-BD72-A035A49B5F58}" type="presParOf" srcId="{CFAED375-ECCE-4CCB-B686-CA646803D34A}" destId="{4655FBE8-3BE7-4FEA-84F9-ACDDA4438582}" srcOrd="1" destOrd="0" presId="urn:microsoft.com/office/officeart/2005/8/layout/list1"/>
    <dgm:cxn modelId="{B28FA14F-E410-4990-A4EA-E774C2A9778B}" type="presParOf" srcId="{6D516ED9-D3F6-403E-B862-61F2AD626A0A}" destId="{F5512119-8EAA-4D83-A460-95CB701F3443}" srcOrd="13" destOrd="0" presId="urn:microsoft.com/office/officeart/2005/8/layout/list1"/>
    <dgm:cxn modelId="{76B0B3F5-463B-4091-B767-CBBC4D184F0E}" type="presParOf" srcId="{6D516ED9-D3F6-403E-B862-61F2AD626A0A}" destId="{7A5A9DC8-4ADC-42E7-A92C-BCEA211CA7B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7350C-3C41-4776-94BC-4D2714DF8FCC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997684-FF23-4549-83E8-9016441590CE}">
      <dgm:prSet phldrT="[Texto]" custT="1"/>
      <dgm:spPr/>
      <dgm:t>
        <a:bodyPr/>
        <a:lstStyle/>
        <a:p>
          <a:pPr algn="ctr"/>
          <a:r>
            <a:rPr lang="es-ES" sz="2800" b="1" dirty="0">
              <a:latin typeface="Arial Narrow" panose="020B0606020202030204" pitchFamily="34" charset="0"/>
            </a:rPr>
            <a:t>Neoplasias</a:t>
          </a:r>
        </a:p>
        <a:p>
          <a:pPr algn="ctr"/>
          <a:r>
            <a:rPr lang="es-ES" sz="2800" b="1" dirty="0">
              <a:latin typeface="Arial Narrow" panose="020B0606020202030204" pitchFamily="34" charset="0"/>
            </a:rPr>
            <a:t>De células B</a:t>
          </a:r>
        </a:p>
      </dgm:t>
    </dgm:pt>
    <dgm:pt modelId="{86EF7F9F-DBF5-4968-90AD-B10DBA44D354}" type="parTrans" cxnId="{B3BC1246-C527-42D5-B8DC-E9AE6E50EEB1}">
      <dgm:prSet/>
      <dgm:spPr/>
      <dgm:t>
        <a:bodyPr/>
        <a:lstStyle/>
        <a:p>
          <a:endParaRPr lang="es-ES" sz="2800">
            <a:latin typeface="Arial Narrow" panose="020B0606020202030204" pitchFamily="34" charset="0"/>
          </a:endParaRPr>
        </a:p>
      </dgm:t>
    </dgm:pt>
    <dgm:pt modelId="{F427E49B-B3C3-45B7-BA97-E12A393AF0CD}" type="sibTrans" cxnId="{B3BC1246-C527-42D5-B8DC-E9AE6E50EEB1}">
      <dgm:prSet/>
      <dgm:spPr/>
      <dgm:t>
        <a:bodyPr/>
        <a:lstStyle/>
        <a:p>
          <a:endParaRPr lang="es-ES" sz="2800">
            <a:latin typeface="Arial Narrow" panose="020B0606020202030204" pitchFamily="34" charset="0"/>
          </a:endParaRPr>
        </a:p>
      </dgm:t>
    </dgm:pt>
    <dgm:pt modelId="{D09D2A2A-D89F-46FE-BBF1-9104558AD4F0}">
      <dgm:prSet phldrT="[Texto]" custT="1"/>
      <dgm:spPr/>
      <dgm:t>
        <a:bodyPr/>
        <a:lstStyle/>
        <a:p>
          <a:pPr algn="ctr"/>
          <a:r>
            <a:rPr lang="es-ES" sz="2800" b="1" dirty="0">
              <a:latin typeface="Arial Narrow" panose="020B0606020202030204" pitchFamily="34" charset="0"/>
            </a:rPr>
            <a:t>Neoplasias de Células T</a:t>
          </a:r>
        </a:p>
      </dgm:t>
    </dgm:pt>
    <dgm:pt modelId="{5D3789B4-D474-4F0E-B222-857AC1D36EF6}" type="parTrans" cxnId="{14C78527-D6F9-4D3B-B38B-6C9CAF40C4D4}">
      <dgm:prSet/>
      <dgm:spPr/>
      <dgm:t>
        <a:bodyPr/>
        <a:lstStyle/>
        <a:p>
          <a:endParaRPr lang="es-ES" sz="2800">
            <a:latin typeface="Arial Narrow" panose="020B0606020202030204" pitchFamily="34" charset="0"/>
          </a:endParaRPr>
        </a:p>
      </dgm:t>
    </dgm:pt>
    <dgm:pt modelId="{B06CD728-4C08-4A75-97A6-83624749BE8E}" type="sibTrans" cxnId="{14C78527-D6F9-4D3B-B38B-6C9CAF40C4D4}">
      <dgm:prSet/>
      <dgm:spPr/>
      <dgm:t>
        <a:bodyPr/>
        <a:lstStyle/>
        <a:p>
          <a:endParaRPr lang="es-ES" sz="2800">
            <a:latin typeface="Arial Narrow" panose="020B0606020202030204" pitchFamily="34" charset="0"/>
          </a:endParaRPr>
        </a:p>
      </dgm:t>
    </dgm:pt>
    <dgm:pt modelId="{4B90D489-E60C-42BF-98E7-4FEE981387AE}">
      <dgm:prSet custT="1"/>
      <dgm:spPr/>
      <dgm:t>
        <a:bodyPr/>
        <a:lstStyle/>
        <a:p>
          <a:pPr algn="just"/>
          <a:r>
            <a:rPr lang="es-ES" sz="2800" dirty="0">
              <a:latin typeface="Arial Narrow" panose="020B0606020202030204" pitchFamily="34" charset="0"/>
            </a:rPr>
            <a:t>De células  precursoras</a:t>
          </a:r>
        </a:p>
      </dgm:t>
    </dgm:pt>
    <dgm:pt modelId="{8442134A-C3D6-4DAD-AE19-6F7190B4F8B1}" type="parTrans" cxnId="{2C87B409-47EA-4732-B951-1C56451E680D}">
      <dgm:prSet/>
      <dgm:spPr/>
      <dgm:t>
        <a:bodyPr/>
        <a:lstStyle/>
        <a:p>
          <a:endParaRPr lang="es-ES" sz="2800">
            <a:latin typeface="Arial Narrow" panose="020B0606020202030204" pitchFamily="34" charset="0"/>
          </a:endParaRPr>
        </a:p>
      </dgm:t>
    </dgm:pt>
    <dgm:pt modelId="{17E9F3AF-AB9C-40DA-B093-F67AB195D1AC}" type="sibTrans" cxnId="{2C87B409-47EA-4732-B951-1C56451E680D}">
      <dgm:prSet/>
      <dgm:spPr/>
      <dgm:t>
        <a:bodyPr/>
        <a:lstStyle/>
        <a:p>
          <a:endParaRPr lang="es-ES" sz="2800">
            <a:latin typeface="Arial Narrow" panose="020B0606020202030204" pitchFamily="34" charset="0"/>
          </a:endParaRPr>
        </a:p>
      </dgm:t>
    </dgm:pt>
    <dgm:pt modelId="{B3C93FED-5CC3-4ACE-BFD1-2014F8CBDC6A}">
      <dgm:prSet custT="1"/>
      <dgm:spPr/>
      <dgm:t>
        <a:bodyPr/>
        <a:lstStyle/>
        <a:p>
          <a:pPr algn="just"/>
          <a:r>
            <a:rPr lang="es-ES" sz="2800" dirty="0">
              <a:latin typeface="Arial Narrow" panose="020B0606020202030204" pitchFamily="34" charset="0"/>
            </a:rPr>
            <a:t>De células precursoras</a:t>
          </a:r>
        </a:p>
      </dgm:t>
    </dgm:pt>
    <dgm:pt modelId="{675107A1-0908-4C3E-A951-059F1333E4EB}" type="parTrans" cxnId="{9D73256B-38FD-4ECC-94BE-DCC1FB84A7DB}">
      <dgm:prSet/>
      <dgm:spPr/>
      <dgm:t>
        <a:bodyPr/>
        <a:lstStyle/>
        <a:p>
          <a:endParaRPr lang="es-ES" sz="2800">
            <a:latin typeface="Arial Narrow" panose="020B0606020202030204" pitchFamily="34" charset="0"/>
          </a:endParaRPr>
        </a:p>
      </dgm:t>
    </dgm:pt>
    <dgm:pt modelId="{7D2E8A85-BB1B-4E24-9132-C3B73D1467D2}" type="sibTrans" cxnId="{9D73256B-38FD-4ECC-94BE-DCC1FB84A7DB}">
      <dgm:prSet/>
      <dgm:spPr/>
      <dgm:t>
        <a:bodyPr/>
        <a:lstStyle/>
        <a:p>
          <a:endParaRPr lang="es-ES" sz="2800">
            <a:latin typeface="Arial Narrow" panose="020B0606020202030204" pitchFamily="34" charset="0"/>
          </a:endParaRPr>
        </a:p>
      </dgm:t>
    </dgm:pt>
    <dgm:pt modelId="{5A84993B-8CC1-4D94-B40B-A5934FF591C0}">
      <dgm:prSet custT="1"/>
      <dgm:spPr/>
      <dgm:t>
        <a:bodyPr/>
        <a:lstStyle/>
        <a:p>
          <a:pPr algn="just"/>
          <a:r>
            <a:rPr lang="es-ES" sz="2800" dirty="0">
              <a:latin typeface="Arial Narrow" panose="020B0606020202030204" pitchFamily="34" charset="0"/>
            </a:rPr>
            <a:t>De células maduras</a:t>
          </a:r>
        </a:p>
      </dgm:t>
    </dgm:pt>
    <dgm:pt modelId="{0C27FAB4-3F81-4E92-B79E-2CCDD437A9CB}" type="parTrans" cxnId="{F90F5EF9-6D6B-4683-AC54-38BB07935899}">
      <dgm:prSet/>
      <dgm:spPr/>
      <dgm:t>
        <a:bodyPr/>
        <a:lstStyle/>
        <a:p>
          <a:endParaRPr lang="es-ES" sz="2800"/>
        </a:p>
      </dgm:t>
    </dgm:pt>
    <dgm:pt modelId="{C3B03F02-A9DC-4D46-B10C-AF4DAD65E822}" type="sibTrans" cxnId="{F90F5EF9-6D6B-4683-AC54-38BB07935899}">
      <dgm:prSet/>
      <dgm:spPr/>
      <dgm:t>
        <a:bodyPr/>
        <a:lstStyle/>
        <a:p>
          <a:endParaRPr lang="es-ES" sz="2800"/>
        </a:p>
      </dgm:t>
    </dgm:pt>
    <dgm:pt modelId="{C4224EE2-C631-4FE9-A98F-AF9319CA2BA9}">
      <dgm:prSet custT="1"/>
      <dgm:spPr/>
      <dgm:t>
        <a:bodyPr/>
        <a:lstStyle/>
        <a:p>
          <a:pPr algn="just"/>
          <a:r>
            <a:rPr lang="pt-BR" sz="2800" b="0" i="0" dirty="0">
              <a:latin typeface="Arial Narrow" panose="020B0606020202030204" pitchFamily="34" charset="0"/>
            </a:rPr>
            <a:t>De células T/NK maduras</a:t>
          </a:r>
        </a:p>
        <a:p>
          <a:pPr algn="just"/>
          <a:r>
            <a:rPr lang="pt-BR" sz="2800" b="0" i="0" dirty="0">
              <a:latin typeface="Arial Narrow" panose="020B0606020202030204" pitchFamily="34" charset="0"/>
            </a:rPr>
            <a:t/>
          </a:r>
          <a:br>
            <a:rPr lang="pt-BR" sz="2800" b="0" i="0" dirty="0">
              <a:latin typeface="Arial Narrow" panose="020B0606020202030204" pitchFamily="34" charset="0"/>
            </a:rPr>
          </a:br>
          <a:endParaRPr lang="es-ES" sz="2800" b="0" dirty="0">
            <a:latin typeface="Arial Narrow" panose="020B0606020202030204" pitchFamily="34" charset="0"/>
          </a:endParaRPr>
        </a:p>
      </dgm:t>
    </dgm:pt>
    <dgm:pt modelId="{EE099345-4DCC-425F-A74B-BA7D888F2679}" type="parTrans" cxnId="{21CAC1D8-09EA-45CC-9445-F9CFA8F906FF}">
      <dgm:prSet/>
      <dgm:spPr/>
      <dgm:t>
        <a:bodyPr/>
        <a:lstStyle/>
        <a:p>
          <a:endParaRPr lang="es-ES" sz="2800"/>
        </a:p>
      </dgm:t>
    </dgm:pt>
    <dgm:pt modelId="{2FF388D7-0CE3-4CE7-9073-52CF0D4517E8}" type="sibTrans" cxnId="{21CAC1D8-09EA-45CC-9445-F9CFA8F906FF}">
      <dgm:prSet/>
      <dgm:spPr/>
      <dgm:t>
        <a:bodyPr/>
        <a:lstStyle/>
        <a:p>
          <a:endParaRPr lang="es-ES" sz="2800"/>
        </a:p>
      </dgm:t>
    </dgm:pt>
    <dgm:pt modelId="{A41EEE46-C371-4F8C-951B-956B6EE39522}" type="pres">
      <dgm:prSet presAssocID="{3C07350C-3C41-4776-94BC-4D2714DF8F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99ABDA1-C619-4403-A8C9-7FB5D199DDE8}" type="pres">
      <dgm:prSet presAssocID="{63997684-FF23-4549-83E8-9016441590CE}" presName="thickLine" presStyleLbl="alignNode1" presStyleIdx="0" presStyleCnt="2"/>
      <dgm:spPr/>
    </dgm:pt>
    <dgm:pt modelId="{1BB0DB5E-B401-4146-8DE6-C2A30EE8A81D}" type="pres">
      <dgm:prSet presAssocID="{63997684-FF23-4549-83E8-9016441590CE}" presName="horz1" presStyleCnt="0"/>
      <dgm:spPr/>
    </dgm:pt>
    <dgm:pt modelId="{6EBB63CB-8E68-4163-8DDC-7E823B2FE598}" type="pres">
      <dgm:prSet presAssocID="{63997684-FF23-4549-83E8-9016441590CE}" presName="tx1" presStyleLbl="revTx" presStyleIdx="0" presStyleCnt="6"/>
      <dgm:spPr/>
      <dgm:t>
        <a:bodyPr/>
        <a:lstStyle/>
        <a:p>
          <a:endParaRPr lang="es-ES"/>
        </a:p>
      </dgm:t>
    </dgm:pt>
    <dgm:pt modelId="{A5696B97-8991-49DA-8001-2A476DC9F307}" type="pres">
      <dgm:prSet presAssocID="{63997684-FF23-4549-83E8-9016441590CE}" presName="vert1" presStyleCnt="0"/>
      <dgm:spPr/>
    </dgm:pt>
    <dgm:pt modelId="{45F31D08-58D7-43D6-ACEB-0EF85D8B444B}" type="pres">
      <dgm:prSet presAssocID="{4B90D489-E60C-42BF-98E7-4FEE981387AE}" presName="vertSpace2a" presStyleCnt="0"/>
      <dgm:spPr/>
    </dgm:pt>
    <dgm:pt modelId="{042369E7-1092-4D7A-9771-DFC166DF36F8}" type="pres">
      <dgm:prSet presAssocID="{4B90D489-E60C-42BF-98E7-4FEE981387AE}" presName="horz2" presStyleCnt="0"/>
      <dgm:spPr/>
    </dgm:pt>
    <dgm:pt modelId="{D2AC2529-FCB5-4CF0-A0A6-8D06E1F3B8E9}" type="pres">
      <dgm:prSet presAssocID="{4B90D489-E60C-42BF-98E7-4FEE981387AE}" presName="horzSpace2" presStyleCnt="0"/>
      <dgm:spPr/>
    </dgm:pt>
    <dgm:pt modelId="{1FAD2C4A-CE78-4E0F-8241-7BDCC55D8ECC}" type="pres">
      <dgm:prSet presAssocID="{4B90D489-E60C-42BF-98E7-4FEE981387AE}" presName="tx2" presStyleLbl="revTx" presStyleIdx="1" presStyleCnt="6"/>
      <dgm:spPr/>
      <dgm:t>
        <a:bodyPr/>
        <a:lstStyle/>
        <a:p>
          <a:endParaRPr lang="es-ES"/>
        </a:p>
      </dgm:t>
    </dgm:pt>
    <dgm:pt modelId="{6AAF65A1-647A-450C-AD85-AD2E6DB2523B}" type="pres">
      <dgm:prSet presAssocID="{4B90D489-E60C-42BF-98E7-4FEE981387AE}" presName="vert2" presStyleCnt="0"/>
      <dgm:spPr/>
    </dgm:pt>
    <dgm:pt modelId="{111C22AA-F522-4BD3-92E6-D6BE5EDE3A1C}" type="pres">
      <dgm:prSet presAssocID="{4B90D489-E60C-42BF-98E7-4FEE981387AE}" presName="thinLine2b" presStyleLbl="callout" presStyleIdx="0" presStyleCnt="4"/>
      <dgm:spPr/>
    </dgm:pt>
    <dgm:pt modelId="{060E71B2-4E3F-4E37-BB1D-2FEE22206D1B}" type="pres">
      <dgm:prSet presAssocID="{4B90D489-E60C-42BF-98E7-4FEE981387AE}" presName="vertSpace2b" presStyleCnt="0"/>
      <dgm:spPr/>
    </dgm:pt>
    <dgm:pt modelId="{79DDB364-DA07-4EB2-B9DB-8C804ADA3FFF}" type="pres">
      <dgm:prSet presAssocID="{5A84993B-8CC1-4D94-B40B-A5934FF591C0}" presName="horz2" presStyleCnt="0"/>
      <dgm:spPr/>
    </dgm:pt>
    <dgm:pt modelId="{0134AC57-F19E-4E8C-AFB1-DC330607C1D2}" type="pres">
      <dgm:prSet presAssocID="{5A84993B-8CC1-4D94-B40B-A5934FF591C0}" presName="horzSpace2" presStyleCnt="0"/>
      <dgm:spPr/>
    </dgm:pt>
    <dgm:pt modelId="{A98A896D-3F2A-4B99-8F28-1FBAD39274C6}" type="pres">
      <dgm:prSet presAssocID="{5A84993B-8CC1-4D94-B40B-A5934FF591C0}" presName="tx2" presStyleLbl="revTx" presStyleIdx="2" presStyleCnt="6"/>
      <dgm:spPr/>
      <dgm:t>
        <a:bodyPr/>
        <a:lstStyle/>
        <a:p>
          <a:endParaRPr lang="es-ES"/>
        </a:p>
      </dgm:t>
    </dgm:pt>
    <dgm:pt modelId="{D34EF91B-C352-4683-A551-E673E1570708}" type="pres">
      <dgm:prSet presAssocID="{5A84993B-8CC1-4D94-B40B-A5934FF591C0}" presName="vert2" presStyleCnt="0"/>
      <dgm:spPr/>
    </dgm:pt>
    <dgm:pt modelId="{CEB943DA-FE91-4346-939C-3AB0FE4B9861}" type="pres">
      <dgm:prSet presAssocID="{5A84993B-8CC1-4D94-B40B-A5934FF591C0}" presName="thinLine2b" presStyleLbl="callout" presStyleIdx="1" presStyleCnt="4"/>
      <dgm:spPr/>
    </dgm:pt>
    <dgm:pt modelId="{D3BA5EBB-9888-481F-B017-815A389AFEEE}" type="pres">
      <dgm:prSet presAssocID="{5A84993B-8CC1-4D94-B40B-A5934FF591C0}" presName="vertSpace2b" presStyleCnt="0"/>
      <dgm:spPr/>
    </dgm:pt>
    <dgm:pt modelId="{6EAFBDC5-8955-4288-A3A9-C3561C5C1449}" type="pres">
      <dgm:prSet presAssocID="{D09D2A2A-D89F-46FE-BBF1-9104558AD4F0}" presName="thickLine" presStyleLbl="alignNode1" presStyleIdx="1" presStyleCnt="2"/>
      <dgm:spPr/>
    </dgm:pt>
    <dgm:pt modelId="{EB6ADF61-64CA-41AB-A2E9-CC18B7242380}" type="pres">
      <dgm:prSet presAssocID="{D09D2A2A-D89F-46FE-BBF1-9104558AD4F0}" presName="horz1" presStyleCnt="0"/>
      <dgm:spPr/>
    </dgm:pt>
    <dgm:pt modelId="{0735A230-4248-48FD-807F-D7066DF70000}" type="pres">
      <dgm:prSet presAssocID="{D09D2A2A-D89F-46FE-BBF1-9104558AD4F0}" presName="tx1" presStyleLbl="revTx" presStyleIdx="3" presStyleCnt="6"/>
      <dgm:spPr/>
      <dgm:t>
        <a:bodyPr/>
        <a:lstStyle/>
        <a:p>
          <a:endParaRPr lang="es-ES"/>
        </a:p>
      </dgm:t>
    </dgm:pt>
    <dgm:pt modelId="{E6D4503A-9434-4301-AD1C-2EE7122B12AF}" type="pres">
      <dgm:prSet presAssocID="{D09D2A2A-D89F-46FE-BBF1-9104558AD4F0}" presName="vert1" presStyleCnt="0"/>
      <dgm:spPr/>
    </dgm:pt>
    <dgm:pt modelId="{A3C47E13-569F-4EEF-B46E-7E87CE2040DE}" type="pres">
      <dgm:prSet presAssocID="{B3C93FED-5CC3-4ACE-BFD1-2014F8CBDC6A}" presName="vertSpace2a" presStyleCnt="0"/>
      <dgm:spPr/>
    </dgm:pt>
    <dgm:pt modelId="{645DD348-2CAF-4AB0-B957-D6E0111E1F7B}" type="pres">
      <dgm:prSet presAssocID="{B3C93FED-5CC3-4ACE-BFD1-2014F8CBDC6A}" presName="horz2" presStyleCnt="0"/>
      <dgm:spPr/>
    </dgm:pt>
    <dgm:pt modelId="{98F26C1A-5500-470E-A81C-29D8ABDB0006}" type="pres">
      <dgm:prSet presAssocID="{B3C93FED-5CC3-4ACE-BFD1-2014F8CBDC6A}" presName="horzSpace2" presStyleCnt="0"/>
      <dgm:spPr/>
    </dgm:pt>
    <dgm:pt modelId="{E2942EC5-DBD0-44EE-AA1E-F49FC1563E4F}" type="pres">
      <dgm:prSet presAssocID="{B3C93FED-5CC3-4ACE-BFD1-2014F8CBDC6A}" presName="tx2" presStyleLbl="revTx" presStyleIdx="4" presStyleCnt="6"/>
      <dgm:spPr/>
      <dgm:t>
        <a:bodyPr/>
        <a:lstStyle/>
        <a:p>
          <a:endParaRPr lang="es-ES"/>
        </a:p>
      </dgm:t>
    </dgm:pt>
    <dgm:pt modelId="{16E19210-8BBA-47D2-B1AF-309D5B694F5D}" type="pres">
      <dgm:prSet presAssocID="{B3C93FED-5CC3-4ACE-BFD1-2014F8CBDC6A}" presName="vert2" presStyleCnt="0"/>
      <dgm:spPr/>
    </dgm:pt>
    <dgm:pt modelId="{69B7A43C-957E-4BD2-A88A-6E9AA310226B}" type="pres">
      <dgm:prSet presAssocID="{B3C93FED-5CC3-4ACE-BFD1-2014F8CBDC6A}" presName="thinLine2b" presStyleLbl="callout" presStyleIdx="2" presStyleCnt="4"/>
      <dgm:spPr/>
    </dgm:pt>
    <dgm:pt modelId="{94AF5999-D183-432C-86B8-774B5C9F3532}" type="pres">
      <dgm:prSet presAssocID="{B3C93FED-5CC3-4ACE-BFD1-2014F8CBDC6A}" presName="vertSpace2b" presStyleCnt="0"/>
      <dgm:spPr/>
    </dgm:pt>
    <dgm:pt modelId="{F91D9CCC-9F7E-42EF-8BBC-AE39568B0784}" type="pres">
      <dgm:prSet presAssocID="{C4224EE2-C631-4FE9-A98F-AF9319CA2BA9}" presName="horz2" presStyleCnt="0"/>
      <dgm:spPr/>
    </dgm:pt>
    <dgm:pt modelId="{271BFD09-072B-4428-BC4C-4B9AF57C1856}" type="pres">
      <dgm:prSet presAssocID="{C4224EE2-C631-4FE9-A98F-AF9319CA2BA9}" presName="horzSpace2" presStyleCnt="0"/>
      <dgm:spPr/>
    </dgm:pt>
    <dgm:pt modelId="{F86B1F5D-25B5-4834-8EC4-E9A39D458658}" type="pres">
      <dgm:prSet presAssocID="{C4224EE2-C631-4FE9-A98F-AF9319CA2BA9}" presName="tx2" presStyleLbl="revTx" presStyleIdx="5" presStyleCnt="6"/>
      <dgm:spPr/>
      <dgm:t>
        <a:bodyPr/>
        <a:lstStyle/>
        <a:p>
          <a:endParaRPr lang="es-ES"/>
        </a:p>
      </dgm:t>
    </dgm:pt>
    <dgm:pt modelId="{5BA8093D-B997-4E69-B0C3-2F553D9D1142}" type="pres">
      <dgm:prSet presAssocID="{C4224EE2-C631-4FE9-A98F-AF9319CA2BA9}" presName="vert2" presStyleCnt="0"/>
      <dgm:spPr/>
    </dgm:pt>
    <dgm:pt modelId="{10CAF78C-5705-4805-8AFC-427605B8A398}" type="pres">
      <dgm:prSet presAssocID="{C4224EE2-C631-4FE9-A98F-AF9319CA2BA9}" presName="thinLine2b" presStyleLbl="callout" presStyleIdx="3" presStyleCnt="4"/>
      <dgm:spPr/>
    </dgm:pt>
    <dgm:pt modelId="{2A71C0AA-A4C5-46D6-AF25-7E85D405B774}" type="pres">
      <dgm:prSet presAssocID="{C4224EE2-C631-4FE9-A98F-AF9319CA2BA9}" presName="vertSpace2b" presStyleCnt="0"/>
      <dgm:spPr/>
    </dgm:pt>
  </dgm:ptLst>
  <dgm:cxnLst>
    <dgm:cxn modelId="{F02356D9-A1FC-4021-8833-E11F1A174286}" type="presOf" srcId="{5A84993B-8CC1-4D94-B40B-A5934FF591C0}" destId="{A98A896D-3F2A-4B99-8F28-1FBAD39274C6}" srcOrd="0" destOrd="0" presId="urn:microsoft.com/office/officeart/2008/layout/LinedList"/>
    <dgm:cxn modelId="{4E6C2D66-34F0-4053-9736-1E3698F81AE5}" type="presOf" srcId="{3C07350C-3C41-4776-94BC-4D2714DF8FCC}" destId="{A41EEE46-C371-4F8C-951B-956B6EE39522}" srcOrd="0" destOrd="0" presId="urn:microsoft.com/office/officeart/2008/layout/LinedList"/>
    <dgm:cxn modelId="{9D73256B-38FD-4ECC-94BE-DCC1FB84A7DB}" srcId="{D09D2A2A-D89F-46FE-BBF1-9104558AD4F0}" destId="{B3C93FED-5CC3-4ACE-BFD1-2014F8CBDC6A}" srcOrd="0" destOrd="0" parTransId="{675107A1-0908-4C3E-A951-059F1333E4EB}" sibTransId="{7D2E8A85-BB1B-4E24-9132-C3B73D1467D2}"/>
    <dgm:cxn modelId="{FB5413F5-C59F-4000-ACF9-A95E286209F7}" type="presOf" srcId="{4B90D489-E60C-42BF-98E7-4FEE981387AE}" destId="{1FAD2C4A-CE78-4E0F-8241-7BDCC55D8ECC}" srcOrd="0" destOrd="0" presId="urn:microsoft.com/office/officeart/2008/layout/LinedList"/>
    <dgm:cxn modelId="{B3BC1246-C527-42D5-B8DC-E9AE6E50EEB1}" srcId="{3C07350C-3C41-4776-94BC-4D2714DF8FCC}" destId="{63997684-FF23-4549-83E8-9016441590CE}" srcOrd="0" destOrd="0" parTransId="{86EF7F9F-DBF5-4968-90AD-B10DBA44D354}" sibTransId="{F427E49B-B3C3-45B7-BA97-E12A393AF0CD}"/>
    <dgm:cxn modelId="{8C645F20-A5F0-4C77-B1D1-F5B4BD758D5F}" type="presOf" srcId="{B3C93FED-5CC3-4ACE-BFD1-2014F8CBDC6A}" destId="{E2942EC5-DBD0-44EE-AA1E-F49FC1563E4F}" srcOrd="0" destOrd="0" presId="urn:microsoft.com/office/officeart/2008/layout/LinedList"/>
    <dgm:cxn modelId="{2C87B409-47EA-4732-B951-1C56451E680D}" srcId="{63997684-FF23-4549-83E8-9016441590CE}" destId="{4B90D489-E60C-42BF-98E7-4FEE981387AE}" srcOrd="0" destOrd="0" parTransId="{8442134A-C3D6-4DAD-AE19-6F7190B4F8B1}" sibTransId="{17E9F3AF-AB9C-40DA-B093-F67AB195D1AC}"/>
    <dgm:cxn modelId="{14C78527-D6F9-4D3B-B38B-6C9CAF40C4D4}" srcId="{3C07350C-3C41-4776-94BC-4D2714DF8FCC}" destId="{D09D2A2A-D89F-46FE-BBF1-9104558AD4F0}" srcOrd="1" destOrd="0" parTransId="{5D3789B4-D474-4F0E-B222-857AC1D36EF6}" sibTransId="{B06CD728-4C08-4A75-97A6-83624749BE8E}"/>
    <dgm:cxn modelId="{70751495-0152-4754-9645-E2DA57A2D84D}" type="presOf" srcId="{C4224EE2-C631-4FE9-A98F-AF9319CA2BA9}" destId="{F86B1F5D-25B5-4834-8EC4-E9A39D458658}" srcOrd="0" destOrd="0" presId="urn:microsoft.com/office/officeart/2008/layout/LinedList"/>
    <dgm:cxn modelId="{3AE76BE5-D3A9-47A2-8502-19600DF935E1}" type="presOf" srcId="{63997684-FF23-4549-83E8-9016441590CE}" destId="{6EBB63CB-8E68-4163-8DDC-7E823B2FE598}" srcOrd="0" destOrd="0" presId="urn:microsoft.com/office/officeart/2008/layout/LinedList"/>
    <dgm:cxn modelId="{F90F5EF9-6D6B-4683-AC54-38BB07935899}" srcId="{63997684-FF23-4549-83E8-9016441590CE}" destId="{5A84993B-8CC1-4D94-B40B-A5934FF591C0}" srcOrd="1" destOrd="0" parTransId="{0C27FAB4-3F81-4E92-B79E-2CCDD437A9CB}" sibTransId="{C3B03F02-A9DC-4D46-B10C-AF4DAD65E822}"/>
    <dgm:cxn modelId="{21CAC1D8-09EA-45CC-9445-F9CFA8F906FF}" srcId="{D09D2A2A-D89F-46FE-BBF1-9104558AD4F0}" destId="{C4224EE2-C631-4FE9-A98F-AF9319CA2BA9}" srcOrd="1" destOrd="0" parTransId="{EE099345-4DCC-425F-A74B-BA7D888F2679}" sibTransId="{2FF388D7-0CE3-4CE7-9073-52CF0D4517E8}"/>
    <dgm:cxn modelId="{D75E8869-F898-440B-B874-B53FA03D2C82}" type="presOf" srcId="{D09D2A2A-D89F-46FE-BBF1-9104558AD4F0}" destId="{0735A230-4248-48FD-807F-D7066DF70000}" srcOrd="0" destOrd="0" presId="urn:microsoft.com/office/officeart/2008/layout/LinedList"/>
    <dgm:cxn modelId="{CBB0E175-7302-48E2-96A9-069F4FCA2CDC}" type="presParOf" srcId="{A41EEE46-C371-4F8C-951B-956B6EE39522}" destId="{399ABDA1-C619-4403-A8C9-7FB5D199DDE8}" srcOrd="0" destOrd="0" presId="urn:microsoft.com/office/officeart/2008/layout/LinedList"/>
    <dgm:cxn modelId="{260E15AF-D991-4FED-BF5B-0AFBB13AED71}" type="presParOf" srcId="{A41EEE46-C371-4F8C-951B-956B6EE39522}" destId="{1BB0DB5E-B401-4146-8DE6-C2A30EE8A81D}" srcOrd="1" destOrd="0" presId="urn:microsoft.com/office/officeart/2008/layout/LinedList"/>
    <dgm:cxn modelId="{F74A65A2-141C-41CB-88C4-B1CCCF859C8A}" type="presParOf" srcId="{1BB0DB5E-B401-4146-8DE6-C2A30EE8A81D}" destId="{6EBB63CB-8E68-4163-8DDC-7E823B2FE598}" srcOrd="0" destOrd="0" presId="urn:microsoft.com/office/officeart/2008/layout/LinedList"/>
    <dgm:cxn modelId="{B6FF7863-5C8F-4E4B-8860-D055CEA7F6AA}" type="presParOf" srcId="{1BB0DB5E-B401-4146-8DE6-C2A30EE8A81D}" destId="{A5696B97-8991-49DA-8001-2A476DC9F307}" srcOrd="1" destOrd="0" presId="urn:microsoft.com/office/officeart/2008/layout/LinedList"/>
    <dgm:cxn modelId="{7024DC73-C1D6-4731-84AD-7964B3501E4B}" type="presParOf" srcId="{A5696B97-8991-49DA-8001-2A476DC9F307}" destId="{45F31D08-58D7-43D6-ACEB-0EF85D8B444B}" srcOrd="0" destOrd="0" presId="urn:microsoft.com/office/officeart/2008/layout/LinedList"/>
    <dgm:cxn modelId="{738E2B63-2955-44DE-B72E-A1F54F9CAB1A}" type="presParOf" srcId="{A5696B97-8991-49DA-8001-2A476DC9F307}" destId="{042369E7-1092-4D7A-9771-DFC166DF36F8}" srcOrd="1" destOrd="0" presId="urn:microsoft.com/office/officeart/2008/layout/LinedList"/>
    <dgm:cxn modelId="{51F637F8-63E5-4B06-88B4-73B1B80E2FF8}" type="presParOf" srcId="{042369E7-1092-4D7A-9771-DFC166DF36F8}" destId="{D2AC2529-FCB5-4CF0-A0A6-8D06E1F3B8E9}" srcOrd="0" destOrd="0" presId="urn:microsoft.com/office/officeart/2008/layout/LinedList"/>
    <dgm:cxn modelId="{DF68060B-B5D6-4E05-BA28-3F94EB9493C9}" type="presParOf" srcId="{042369E7-1092-4D7A-9771-DFC166DF36F8}" destId="{1FAD2C4A-CE78-4E0F-8241-7BDCC55D8ECC}" srcOrd="1" destOrd="0" presId="urn:microsoft.com/office/officeart/2008/layout/LinedList"/>
    <dgm:cxn modelId="{EF4846EC-7A3C-4743-913B-E8AC1F5B7C16}" type="presParOf" srcId="{042369E7-1092-4D7A-9771-DFC166DF36F8}" destId="{6AAF65A1-647A-450C-AD85-AD2E6DB2523B}" srcOrd="2" destOrd="0" presId="urn:microsoft.com/office/officeart/2008/layout/LinedList"/>
    <dgm:cxn modelId="{9C524617-20C4-4453-AEA0-164C6CD82048}" type="presParOf" srcId="{A5696B97-8991-49DA-8001-2A476DC9F307}" destId="{111C22AA-F522-4BD3-92E6-D6BE5EDE3A1C}" srcOrd="2" destOrd="0" presId="urn:microsoft.com/office/officeart/2008/layout/LinedList"/>
    <dgm:cxn modelId="{4D581ED0-84B0-4282-ACE2-897524ADA396}" type="presParOf" srcId="{A5696B97-8991-49DA-8001-2A476DC9F307}" destId="{060E71B2-4E3F-4E37-BB1D-2FEE22206D1B}" srcOrd="3" destOrd="0" presId="urn:microsoft.com/office/officeart/2008/layout/LinedList"/>
    <dgm:cxn modelId="{3D8A9D7F-11D2-4679-A716-3EA66A52F726}" type="presParOf" srcId="{A5696B97-8991-49DA-8001-2A476DC9F307}" destId="{79DDB364-DA07-4EB2-B9DB-8C804ADA3FFF}" srcOrd="4" destOrd="0" presId="urn:microsoft.com/office/officeart/2008/layout/LinedList"/>
    <dgm:cxn modelId="{B5A71A69-AFB3-4FF2-AE49-8242AE5B255D}" type="presParOf" srcId="{79DDB364-DA07-4EB2-B9DB-8C804ADA3FFF}" destId="{0134AC57-F19E-4E8C-AFB1-DC330607C1D2}" srcOrd="0" destOrd="0" presId="urn:microsoft.com/office/officeart/2008/layout/LinedList"/>
    <dgm:cxn modelId="{4EB07126-9710-40F6-8DB6-6F8A55269BB1}" type="presParOf" srcId="{79DDB364-DA07-4EB2-B9DB-8C804ADA3FFF}" destId="{A98A896D-3F2A-4B99-8F28-1FBAD39274C6}" srcOrd="1" destOrd="0" presId="urn:microsoft.com/office/officeart/2008/layout/LinedList"/>
    <dgm:cxn modelId="{8CAE1619-EA3F-4C73-B773-752CA4022293}" type="presParOf" srcId="{79DDB364-DA07-4EB2-B9DB-8C804ADA3FFF}" destId="{D34EF91B-C352-4683-A551-E673E1570708}" srcOrd="2" destOrd="0" presId="urn:microsoft.com/office/officeart/2008/layout/LinedList"/>
    <dgm:cxn modelId="{31788AA9-06A7-4627-90B0-66C9FC5CBA18}" type="presParOf" srcId="{A5696B97-8991-49DA-8001-2A476DC9F307}" destId="{CEB943DA-FE91-4346-939C-3AB0FE4B9861}" srcOrd="5" destOrd="0" presId="urn:microsoft.com/office/officeart/2008/layout/LinedList"/>
    <dgm:cxn modelId="{466AEF00-C7D5-4F97-9E4E-ED46B6DDC229}" type="presParOf" srcId="{A5696B97-8991-49DA-8001-2A476DC9F307}" destId="{D3BA5EBB-9888-481F-B017-815A389AFEEE}" srcOrd="6" destOrd="0" presId="urn:microsoft.com/office/officeart/2008/layout/LinedList"/>
    <dgm:cxn modelId="{A84D3E28-27F8-4DE1-BE92-40D59AE17A25}" type="presParOf" srcId="{A41EEE46-C371-4F8C-951B-956B6EE39522}" destId="{6EAFBDC5-8955-4288-A3A9-C3561C5C1449}" srcOrd="2" destOrd="0" presId="urn:microsoft.com/office/officeart/2008/layout/LinedList"/>
    <dgm:cxn modelId="{E0D272C0-6149-4C95-AA3F-0B5356C017F5}" type="presParOf" srcId="{A41EEE46-C371-4F8C-951B-956B6EE39522}" destId="{EB6ADF61-64CA-41AB-A2E9-CC18B7242380}" srcOrd="3" destOrd="0" presId="urn:microsoft.com/office/officeart/2008/layout/LinedList"/>
    <dgm:cxn modelId="{B660D0CA-73CB-43C2-9231-330FDA170FAE}" type="presParOf" srcId="{EB6ADF61-64CA-41AB-A2E9-CC18B7242380}" destId="{0735A230-4248-48FD-807F-D7066DF70000}" srcOrd="0" destOrd="0" presId="urn:microsoft.com/office/officeart/2008/layout/LinedList"/>
    <dgm:cxn modelId="{CE57223C-6DB2-4FDC-8AC4-DEA5459149BF}" type="presParOf" srcId="{EB6ADF61-64CA-41AB-A2E9-CC18B7242380}" destId="{E6D4503A-9434-4301-AD1C-2EE7122B12AF}" srcOrd="1" destOrd="0" presId="urn:microsoft.com/office/officeart/2008/layout/LinedList"/>
    <dgm:cxn modelId="{887BAF6E-E98B-4BF2-A4E1-00E7364647EE}" type="presParOf" srcId="{E6D4503A-9434-4301-AD1C-2EE7122B12AF}" destId="{A3C47E13-569F-4EEF-B46E-7E87CE2040DE}" srcOrd="0" destOrd="0" presId="urn:microsoft.com/office/officeart/2008/layout/LinedList"/>
    <dgm:cxn modelId="{0834F3A3-C7A5-478A-8EB9-A1C378AD4A67}" type="presParOf" srcId="{E6D4503A-9434-4301-AD1C-2EE7122B12AF}" destId="{645DD348-2CAF-4AB0-B957-D6E0111E1F7B}" srcOrd="1" destOrd="0" presId="urn:microsoft.com/office/officeart/2008/layout/LinedList"/>
    <dgm:cxn modelId="{0B904EEB-31BE-49E7-980B-335F31CD9AA6}" type="presParOf" srcId="{645DD348-2CAF-4AB0-B957-D6E0111E1F7B}" destId="{98F26C1A-5500-470E-A81C-29D8ABDB0006}" srcOrd="0" destOrd="0" presId="urn:microsoft.com/office/officeart/2008/layout/LinedList"/>
    <dgm:cxn modelId="{45841D42-1926-4DFF-81B3-2F3981FA094D}" type="presParOf" srcId="{645DD348-2CAF-4AB0-B957-D6E0111E1F7B}" destId="{E2942EC5-DBD0-44EE-AA1E-F49FC1563E4F}" srcOrd="1" destOrd="0" presId="urn:microsoft.com/office/officeart/2008/layout/LinedList"/>
    <dgm:cxn modelId="{0A15B77C-C81D-43FC-B798-8A4F59A091AC}" type="presParOf" srcId="{645DD348-2CAF-4AB0-B957-D6E0111E1F7B}" destId="{16E19210-8BBA-47D2-B1AF-309D5B694F5D}" srcOrd="2" destOrd="0" presId="urn:microsoft.com/office/officeart/2008/layout/LinedList"/>
    <dgm:cxn modelId="{2B19098B-3D45-45FC-8D76-40DE990E356B}" type="presParOf" srcId="{E6D4503A-9434-4301-AD1C-2EE7122B12AF}" destId="{69B7A43C-957E-4BD2-A88A-6E9AA310226B}" srcOrd="2" destOrd="0" presId="urn:microsoft.com/office/officeart/2008/layout/LinedList"/>
    <dgm:cxn modelId="{00607C49-0D75-4F70-B16E-2059B75664CE}" type="presParOf" srcId="{E6D4503A-9434-4301-AD1C-2EE7122B12AF}" destId="{94AF5999-D183-432C-86B8-774B5C9F3532}" srcOrd="3" destOrd="0" presId="urn:microsoft.com/office/officeart/2008/layout/LinedList"/>
    <dgm:cxn modelId="{17DC579F-D0C4-4227-92A0-F364A19D8C6B}" type="presParOf" srcId="{E6D4503A-9434-4301-AD1C-2EE7122B12AF}" destId="{F91D9CCC-9F7E-42EF-8BBC-AE39568B0784}" srcOrd="4" destOrd="0" presId="urn:microsoft.com/office/officeart/2008/layout/LinedList"/>
    <dgm:cxn modelId="{7A39581F-FCF1-4562-A2D1-78F631615C07}" type="presParOf" srcId="{F91D9CCC-9F7E-42EF-8BBC-AE39568B0784}" destId="{271BFD09-072B-4428-BC4C-4B9AF57C1856}" srcOrd="0" destOrd="0" presId="urn:microsoft.com/office/officeart/2008/layout/LinedList"/>
    <dgm:cxn modelId="{EC5118C1-0B23-425A-882F-2CB1465EDE43}" type="presParOf" srcId="{F91D9CCC-9F7E-42EF-8BBC-AE39568B0784}" destId="{F86B1F5D-25B5-4834-8EC4-E9A39D458658}" srcOrd="1" destOrd="0" presId="urn:microsoft.com/office/officeart/2008/layout/LinedList"/>
    <dgm:cxn modelId="{3E023310-DC71-445C-A36E-AA11879481C3}" type="presParOf" srcId="{F91D9CCC-9F7E-42EF-8BBC-AE39568B0784}" destId="{5BA8093D-B997-4E69-B0C3-2F553D9D1142}" srcOrd="2" destOrd="0" presId="urn:microsoft.com/office/officeart/2008/layout/LinedList"/>
    <dgm:cxn modelId="{A080800C-EFAF-4FF7-A81B-A6814B21DCC7}" type="presParOf" srcId="{E6D4503A-9434-4301-AD1C-2EE7122B12AF}" destId="{10CAF78C-5705-4805-8AFC-427605B8A398}" srcOrd="5" destOrd="0" presId="urn:microsoft.com/office/officeart/2008/layout/LinedList"/>
    <dgm:cxn modelId="{E0B4885E-4F0D-497A-BCA0-7ADA42927A93}" type="presParOf" srcId="{E6D4503A-9434-4301-AD1C-2EE7122B12AF}" destId="{2A71C0AA-A4C5-46D6-AF25-7E85D405B77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154AF-693D-4CC7-A498-94AAA8B884F8}">
      <dsp:nvSpPr>
        <dsp:cNvPr id="0" name=""/>
        <dsp:cNvSpPr/>
      </dsp:nvSpPr>
      <dsp:spPr>
        <a:xfrm>
          <a:off x="0" y="293170"/>
          <a:ext cx="8532440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212" tIns="374904" rIns="662212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ES" sz="1800" i="0" kern="1200" dirty="0">
              <a:latin typeface="Arial Narrow" panose="020B0606020202030204" pitchFamily="34" charset="0"/>
            </a:rPr>
            <a:t>   Inmunodeficiencia combinada grave, ataxia-telangiectasia, síndrome de </a:t>
          </a:r>
          <a:r>
            <a:rPr lang="es-ES" sz="1800" i="0" kern="1200" dirty="0" err="1">
              <a:latin typeface="Arial Narrow" panose="020B0606020202030204" pitchFamily="34" charset="0"/>
            </a:rPr>
            <a:t>Wiskott</a:t>
          </a:r>
          <a:r>
            <a:rPr lang="es-ES" sz="1800" i="0" kern="1200" dirty="0">
              <a:latin typeface="Arial Narrow" panose="020B0606020202030204" pitchFamily="34" charset="0"/>
            </a:rPr>
            <a:t> Aldrich, inmunodeficiencia variable común, trasplantes, SIDA, síndrome de Li-</a:t>
          </a:r>
          <a:r>
            <a:rPr lang="es-ES" sz="1800" i="0" kern="1200" dirty="0" err="1">
              <a:latin typeface="Arial Narrow" panose="020B0606020202030204" pitchFamily="34" charset="0"/>
            </a:rPr>
            <a:t>Fraumeni</a:t>
          </a:r>
          <a:r>
            <a:rPr lang="es-ES" sz="1800" i="0" kern="1200" dirty="0">
              <a:latin typeface="Arial Narrow" panose="020B0606020202030204" pitchFamily="34" charset="0"/>
            </a:rPr>
            <a:t>, síndrome de Bloom</a:t>
          </a:r>
          <a:endParaRPr lang="es-ES" sz="1800" kern="1200" dirty="0">
            <a:latin typeface="Arial Narrow" panose="020B0606020202030204" pitchFamily="34" charset="0"/>
          </a:endParaRPr>
        </a:p>
      </dsp:txBody>
      <dsp:txXfrm>
        <a:off x="0" y="293170"/>
        <a:ext cx="8532440" cy="1219050"/>
      </dsp:txXfrm>
    </dsp:sp>
    <dsp:sp modelId="{BEBD7856-5826-4727-9F90-A69E8B802CA4}">
      <dsp:nvSpPr>
        <dsp:cNvPr id="0" name=""/>
        <dsp:cNvSpPr/>
      </dsp:nvSpPr>
      <dsp:spPr>
        <a:xfrm>
          <a:off x="426622" y="27490"/>
          <a:ext cx="59727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54" tIns="0" rIns="225754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800" b="1" i="0" kern="1200" dirty="0">
              <a:latin typeface="Arial Narrow" panose="020B0606020202030204" pitchFamily="34" charset="0"/>
            </a:rPr>
            <a:t>Disfunción inmunológica previa</a:t>
          </a:r>
          <a:endParaRPr lang="es-ES" sz="1800" kern="1200" dirty="0">
            <a:latin typeface="Arial Narrow" panose="020B0606020202030204" pitchFamily="34" charset="0"/>
          </a:endParaRPr>
        </a:p>
      </dsp:txBody>
      <dsp:txXfrm>
        <a:off x="452561" y="53429"/>
        <a:ext cx="5920830" cy="479482"/>
      </dsp:txXfrm>
    </dsp:sp>
    <dsp:sp modelId="{89615E4C-0150-495F-9C37-AD8334285FC4}">
      <dsp:nvSpPr>
        <dsp:cNvPr id="0" name=""/>
        <dsp:cNvSpPr/>
      </dsp:nvSpPr>
      <dsp:spPr>
        <a:xfrm>
          <a:off x="0" y="1875100"/>
          <a:ext cx="85324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212" tIns="374904" rIns="662212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ES" sz="1800" kern="1200" dirty="0">
            <a:latin typeface="Arial Narrow" panose="020B0606020202030204" pitchFamily="34" charset="0"/>
          </a:endParaRPr>
        </a:p>
      </dsp:txBody>
      <dsp:txXfrm>
        <a:off x="0" y="1875100"/>
        <a:ext cx="8532440" cy="453600"/>
      </dsp:txXfrm>
    </dsp:sp>
    <dsp:sp modelId="{39928031-B3C7-49BD-953D-C45AF7C91C27}">
      <dsp:nvSpPr>
        <dsp:cNvPr id="0" name=""/>
        <dsp:cNvSpPr/>
      </dsp:nvSpPr>
      <dsp:spPr>
        <a:xfrm>
          <a:off x="384343" y="1588804"/>
          <a:ext cx="59727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54" tIns="0" rIns="225754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latin typeface="Arial Narrow" panose="020B0606020202030204" pitchFamily="34" charset="0"/>
            </a:rPr>
            <a:t>Radioterapia o quimioterapia previas</a:t>
          </a:r>
          <a:endParaRPr lang="es-ES" sz="1800" b="1" kern="1200" dirty="0">
            <a:latin typeface="Arial Narrow" panose="020B0606020202030204" pitchFamily="34" charset="0"/>
          </a:endParaRPr>
        </a:p>
      </dsp:txBody>
      <dsp:txXfrm>
        <a:off x="410282" y="1614743"/>
        <a:ext cx="5920830" cy="479482"/>
      </dsp:txXfrm>
    </dsp:sp>
    <dsp:sp modelId="{D5B6C537-1139-48C6-BEC8-990EDA55EB2E}">
      <dsp:nvSpPr>
        <dsp:cNvPr id="0" name=""/>
        <dsp:cNvSpPr/>
      </dsp:nvSpPr>
      <dsp:spPr>
        <a:xfrm>
          <a:off x="0" y="2691581"/>
          <a:ext cx="8532440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212" tIns="374904" rIns="662212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ES" sz="1800" i="0" kern="1200" dirty="0">
              <a:latin typeface="Arial Narrow" panose="020B0606020202030204" pitchFamily="34" charset="0"/>
            </a:rPr>
            <a:t>- VEB. Relacionado con linfoma de Burkitt linfomas en inmunodeficiencia, linfomas NK y enfermedad de Hodgkin.</a:t>
          </a:r>
          <a:endParaRPr lang="es-ES" sz="1800" kern="1200" dirty="0">
            <a:latin typeface="Arial Narrow" panose="020B0606020202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ES" sz="1800" i="0" kern="1200" dirty="0">
              <a:latin typeface="Arial Narrow" panose="020B0606020202030204" pitchFamily="34" charset="0"/>
            </a:rPr>
            <a:t>-HTLV-I. Relacionado con leucemia/linfoma de célula T del adulto.</a:t>
          </a:r>
          <a:endParaRPr lang="es-ES" sz="1800" kern="1200" dirty="0">
            <a:latin typeface="Arial Narrow" panose="020B0606020202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ES" sz="1800" i="0" kern="1200" dirty="0">
              <a:latin typeface="Arial Narrow" panose="020B0606020202030204" pitchFamily="34" charset="0"/>
            </a:rPr>
            <a:t>-Virus de la hepatitis C (VHC). Relacionado con linfoma marginal esplénico o de células vellosas. </a:t>
          </a:r>
          <a:endParaRPr lang="es-ES" sz="1800" kern="1200" dirty="0">
            <a:latin typeface="Arial Narrow" panose="020B060602020203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ES" sz="1800" i="0" kern="1200" dirty="0">
              <a:latin typeface="Arial Narrow" panose="020B0606020202030204" pitchFamily="34" charset="0"/>
            </a:rPr>
            <a:t>-Virus herpes humano 8 (VHH-8). Relacionado con linfoma de cavidades</a:t>
          </a:r>
          <a:endParaRPr lang="es-ES" sz="1800" kern="1200" dirty="0">
            <a:latin typeface="Arial Narrow" panose="020B0606020202030204" pitchFamily="34" charset="0"/>
          </a:endParaRPr>
        </a:p>
      </dsp:txBody>
      <dsp:txXfrm>
        <a:off x="0" y="2691581"/>
        <a:ext cx="8532440" cy="2041200"/>
      </dsp:txXfrm>
    </dsp:sp>
    <dsp:sp modelId="{97C46C37-38FF-4901-8C81-507B82096D4F}">
      <dsp:nvSpPr>
        <dsp:cNvPr id="0" name=""/>
        <dsp:cNvSpPr/>
      </dsp:nvSpPr>
      <dsp:spPr>
        <a:xfrm>
          <a:off x="426622" y="2425900"/>
          <a:ext cx="59727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54" tIns="0" rIns="225754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b="1" i="0" kern="1200" dirty="0">
              <a:latin typeface="Arial Narrow" panose="020B0606020202030204" pitchFamily="34" charset="0"/>
            </a:rPr>
            <a:t>Virus:</a:t>
          </a:r>
          <a:endParaRPr lang="es-ES" sz="1800" kern="1200" dirty="0">
            <a:latin typeface="Arial Narrow" panose="020B0606020202030204" pitchFamily="34" charset="0"/>
          </a:endParaRPr>
        </a:p>
      </dsp:txBody>
      <dsp:txXfrm>
        <a:off x="452561" y="2451839"/>
        <a:ext cx="5920830" cy="479482"/>
      </dsp:txXfrm>
    </dsp:sp>
    <dsp:sp modelId="{7A5A9DC8-4ADC-42E7-A92C-BCEA211CA7BB}">
      <dsp:nvSpPr>
        <dsp:cNvPr id="0" name=""/>
        <dsp:cNvSpPr/>
      </dsp:nvSpPr>
      <dsp:spPr>
        <a:xfrm>
          <a:off x="0" y="5095661"/>
          <a:ext cx="8532440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212" tIns="374904" rIns="662212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i="1" kern="1200" dirty="0" err="1">
              <a:latin typeface="Arial Narrow" panose="020B0606020202030204" pitchFamily="34" charset="0"/>
            </a:rPr>
            <a:t>Helicobacter</a:t>
          </a:r>
          <a:r>
            <a:rPr lang="es-ES" sz="1800" i="1" kern="1200" dirty="0">
              <a:latin typeface="Arial Narrow" panose="020B0606020202030204" pitchFamily="34" charset="0"/>
            </a:rPr>
            <a:t> pylori. </a:t>
          </a:r>
          <a:r>
            <a:rPr lang="es-ES" sz="1800" i="0" kern="1200" dirty="0">
              <a:latin typeface="Arial Narrow" panose="020B0606020202030204" pitchFamily="34" charset="0"/>
            </a:rPr>
            <a:t>En linfoma marginal gástrico asociado a mucosas (MALT).</a:t>
          </a:r>
          <a:br>
            <a:rPr lang="es-ES" sz="1800" i="0" kern="1200" dirty="0">
              <a:latin typeface="Arial Narrow" panose="020B0606020202030204" pitchFamily="34" charset="0"/>
            </a:rPr>
          </a:br>
          <a:r>
            <a:rPr lang="es-ES" sz="1800" i="0" kern="1200" dirty="0">
              <a:latin typeface="Arial Narrow" panose="020B0606020202030204" pitchFamily="34" charset="0"/>
            </a:rPr>
            <a:t>- </a:t>
          </a:r>
          <a:r>
            <a:rPr lang="es-ES" sz="1800" i="1" kern="1200" dirty="0">
              <a:latin typeface="Arial Narrow" panose="020B0606020202030204" pitchFamily="34" charset="0"/>
            </a:rPr>
            <a:t>Chlamydia </a:t>
          </a:r>
          <a:r>
            <a:rPr lang="es-ES" sz="1800" i="1" kern="1200" dirty="0" err="1">
              <a:latin typeface="Arial Narrow" panose="020B0606020202030204" pitchFamily="34" charset="0"/>
            </a:rPr>
            <a:t>psittci</a:t>
          </a:r>
          <a:r>
            <a:rPr lang="es-ES" sz="1800" i="1" kern="1200" dirty="0">
              <a:latin typeface="Arial Narrow" panose="020B0606020202030204" pitchFamily="34" charset="0"/>
            </a:rPr>
            <a:t>. </a:t>
          </a:r>
          <a:r>
            <a:rPr lang="es-ES" sz="1800" i="0" kern="1200" dirty="0">
              <a:latin typeface="Arial Narrow" panose="020B0606020202030204" pitchFamily="34" charset="0"/>
            </a:rPr>
            <a:t>En linfoma de glándula lagrimal.- </a:t>
          </a:r>
          <a:r>
            <a:rPr lang="es-ES" sz="1800" i="1" kern="1200" dirty="0" err="1">
              <a:latin typeface="Arial Narrow" panose="020B0606020202030204" pitchFamily="34" charset="0"/>
            </a:rPr>
            <a:t>Borrelia</a:t>
          </a:r>
          <a:r>
            <a:rPr lang="es-ES" sz="1800" i="1" kern="1200" dirty="0">
              <a:latin typeface="Arial Narrow" panose="020B0606020202030204" pitchFamily="34" charset="0"/>
            </a:rPr>
            <a:t> </a:t>
          </a:r>
          <a:r>
            <a:rPr lang="es-ES" sz="1800" i="1" kern="1200" dirty="0" err="1">
              <a:latin typeface="Arial Narrow" panose="020B0606020202030204" pitchFamily="34" charset="0"/>
            </a:rPr>
            <a:t>burgdorferi</a:t>
          </a:r>
          <a:r>
            <a:rPr lang="es-ES" sz="1800" i="1" kern="1200" dirty="0">
              <a:latin typeface="Arial Narrow" panose="020B0606020202030204" pitchFamily="34" charset="0"/>
            </a:rPr>
            <a:t>. </a:t>
          </a:r>
          <a:r>
            <a:rPr lang="es-ES" sz="1800" i="0" kern="1200" dirty="0">
              <a:latin typeface="Arial Narrow" panose="020B0606020202030204" pitchFamily="34" charset="0"/>
            </a:rPr>
            <a:t>En linfoma B cutáneo.               - </a:t>
          </a:r>
          <a:r>
            <a:rPr lang="es-ES" sz="1800" i="1" kern="1200" dirty="0" err="1">
              <a:latin typeface="Arial Narrow" panose="020B0606020202030204" pitchFamily="34" charset="0"/>
            </a:rPr>
            <a:t>Campylobacter</a:t>
          </a:r>
          <a:r>
            <a:rPr lang="es-ES" sz="1800" i="1" kern="1200" dirty="0">
              <a:latin typeface="Arial Narrow" panose="020B0606020202030204" pitchFamily="34" charset="0"/>
            </a:rPr>
            <a:t> </a:t>
          </a:r>
          <a:r>
            <a:rPr lang="es-ES" sz="1800" i="1" kern="1200" dirty="0" err="1">
              <a:latin typeface="Arial Narrow" panose="020B0606020202030204" pitchFamily="34" charset="0"/>
            </a:rPr>
            <a:t>jejuni</a:t>
          </a:r>
          <a:r>
            <a:rPr lang="es-ES" sz="1800" i="1" kern="1200" dirty="0">
              <a:latin typeface="Arial Narrow" panose="020B0606020202030204" pitchFamily="34" charset="0"/>
            </a:rPr>
            <a:t>. </a:t>
          </a:r>
          <a:r>
            <a:rPr lang="es-ES" sz="1800" i="0" kern="1200" dirty="0">
              <a:latin typeface="Arial Narrow" panose="020B0606020202030204" pitchFamily="34" charset="0"/>
            </a:rPr>
            <a:t>En enfermedad </a:t>
          </a:r>
          <a:r>
            <a:rPr lang="es-ES" sz="1800" i="0" kern="1200" dirty="0" err="1">
              <a:latin typeface="Arial Narrow" panose="020B0606020202030204" pitchFamily="34" charset="0"/>
            </a:rPr>
            <a:t>inmunoproliferativa</a:t>
          </a:r>
          <a:r>
            <a:rPr lang="es-ES" sz="1800" i="0" kern="1200" dirty="0">
              <a:latin typeface="Arial Narrow" panose="020B0606020202030204" pitchFamily="34" charset="0"/>
            </a:rPr>
            <a:t> de intestino  delgado.</a:t>
          </a:r>
          <a:endParaRPr lang="es-ES" sz="1800" kern="1200" dirty="0">
            <a:latin typeface="Arial Narrow" panose="020B0606020202030204" pitchFamily="34" charset="0"/>
          </a:endParaRPr>
        </a:p>
      </dsp:txBody>
      <dsp:txXfrm>
        <a:off x="0" y="5095661"/>
        <a:ext cx="8532440" cy="1474200"/>
      </dsp:txXfrm>
    </dsp:sp>
    <dsp:sp modelId="{4655FBE8-3BE7-4FEA-84F9-ACDDA4438582}">
      <dsp:nvSpPr>
        <dsp:cNvPr id="0" name=""/>
        <dsp:cNvSpPr/>
      </dsp:nvSpPr>
      <dsp:spPr>
        <a:xfrm>
          <a:off x="426622" y="4829981"/>
          <a:ext cx="59727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54" tIns="0" rIns="225754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latin typeface="Arial Narrow" panose="020B0606020202030204" pitchFamily="34" charset="0"/>
            </a:rPr>
            <a:t>Bacterias:  </a:t>
          </a:r>
          <a:endParaRPr lang="es-ES" sz="1800" kern="1200" dirty="0">
            <a:latin typeface="Arial Narrow" panose="020B0606020202030204" pitchFamily="34" charset="0"/>
          </a:endParaRPr>
        </a:p>
      </dsp:txBody>
      <dsp:txXfrm>
        <a:off x="452561" y="4855920"/>
        <a:ext cx="592083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BDA1-C619-4403-A8C9-7FB5D199DDE8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B63CB-8E68-4163-8DDC-7E823B2FE598}">
      <dsp:nvSpPr>
        <dsp:cNvPr id="0" name=""/>
        <dsp:cNvSpPr/>
      </dsp:nvSpPr>
      <dsp:spPr>
        <a:xfrm>
          <a:off x="0" y="0"/>
          <a:ext cx="1828800" cy="2679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Arial Narrow" panose="020B0606020202030204" pitchFamily="34" charset="0"/>
            </a:rPr>
            <a:t>Neoplasias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Arial Narrow" panose="020B0606020202030204" pitchFamily="34" charset="0"/>
            </a:rPr>
            <a:t>De células B</a:t>
          </a:r>
        </a:p>
      </dsp:txBody>
      <dsp:txXfrm>
        <a:off x="0" y="0"/>
        <a:ext cx="1828800" cy="2679789"/>
      </dsp:txXfrm>
    </dsp:sp>
    <dsp:sp modelId="{1FAD2C4A-CE78-4E0F-8241-7BDCC55D8ECC}">
      <dsp:nvSpPr>
        <dsp:cNvPr id="0" name=""/>
        <dsp:cNvSpPr/>
      </dsp:nvSpPr>
      <dsp:spPr>
        <a:xfrm>
          <a:off x="1965960" y="62284"/>
          <a:ext cx="7178040" cy="124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 Narrow" panose="020B0606020202030204" pitchFamily="34" charset="0"/>
            </a:rPr>
            <a:t>De células  precursoras</a:t>
          </a:r>
        </a:p>
      </dsp:txBody>
      <dsp:txXfrm>
        <a:off x="1965960" y="62284"/>
        <a:ext cx="7178040" cy="1245683"/>
      </dsp:txXfrm>
    </dsp:sp>
    <dsp:sp modelId="{111C22AA-F522-4BD3-92E6-D6BE5EDE3A1C}">
      <dsp:nvSpPr>
        <dsp:cNvPr id="0" name=""/>
        <dsp:cNvSpPr/>
      </dsp:nvSpPr>
      <dsp:spPr>
        <a:xfrm>
          <a:off x="1828800" y="1307967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A896D-3F2A-4B99-8F28-1FBAD39274C6}">
      <dsp:nvSpPr>
        <dsp:cNvPr id="0" name=""/>
        <dsp:cNvSpPr/>
      </dsp:nvSpPr>
      <dsp:spPr>
        <a:xfrm>
          <a:off x="1965960" y="1370251"/>
          <a:ext cx="7178040" cy="124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 Narrow" panose="020B0606020202030204" pitchFamily="34" charset="0"/>
            </a:rPr>
            <a:t>De células maduras</a:t>
          </a:r>
        </a:p>
      </dsp:txBody>
      <dsp:txXfrm>
        <a:off x="1965960" y="1370251"/>
        <a:ext cx="7178040" cy="1245683"/>
      </dsp:txXfrm>
    </dsp:sp>
    <dsp:sp modelId="{CEB943DA-FE91-4346-939C-3AB0FE4B9861}">
      <dsp:nvSpPr>
        <dsp:cNvPr id="0" name=""/>
        <dsp:cNvSpPr/>
      </dsp:nvSpPr>
      <dsp:spPr>
        <a:xfrm>
          <a:off x="1828800" y="2615934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FBDC5-8955-4288-A3A9-C3561C5C1449}">
      <dsp:nvSpPr>
        <dsp:cNvPr id="0" name=""/>
        <dsp:cNvSpPr/>
      </dsp:nvSpPr>
      <dsp:spPr>
        <a:xfrm>
          <a:off x="0" y="2679789"/>
          <a:ext cx="9144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5A230-4248-48FD-807F-D7066DF70000}">
      <dsp:nvSpPr>
        <dsp:cNvPr id="0" name=""/>
        <dsp:cNvSpPr/>
      </dsp:nvSpPr>
      <dsp:spPr>
        <a:xfrm>
          <a:off x="0" y="2679789"/>
          <a:ext cx="1828800" cy="2679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latin typeface="Arial Narrow" panose="020B0606020202030204" pitchFamily="34" charset="0"/>
            </a:rPr>
            <a:t>Neoplasias de Células T</a:t>
          </a:r>
        </a:p>
      </dsp:txBody>
      <dsp:txXfrm>
        <a:off x="0" y="2679789"/>
        <a:ext cx="1828800" cy="2679789"/>
      </dsp:txXfrm>
    </dsp:sp>
    <dsp:sp modelId="{E2942EC5-DBD0-44EE-AA1E-F49FC1563E4F}">
      <dsp:nvSpPr>
        <dsp:cNvPr id="0" name=""/>
        <dsp:cNvSpPr/>
      </dsp:nvSpPr>
      <dsp:spPr>
        <a:xfrm>
          <a:off x="1965960" y="2742073"/>
          <a:ext cx="7178040" cy="124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 Narrow" panose="020B0606020202030204" pitchFamily="34" charset="0"/>
            </a:rPr>
            <a:t>De células precursoras</a:t>
          </a:r>
        </a:p>
      </dsp:txBody>
      <dsp:txXfrm>
        <a:off x="1965960" y="2742073"/>
        <a:ext cx="7178040" cy="1245683"/>
      </dsp:txXfrm>
    </dsp:sp>
    <dsp:sp modelId="{69B7A43C-957E-4BD2-A88A-6E9AA310226B}">
      <dsp:nvSpPr>
        <dsp:cNvPr id="0" name=""/>
        <dsp:cNvSpPr/>
      </dsp:nvSpPr>
      <dsp:spPr>
        <a:xfrm>
          <a:off x="1828800" y="3987756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B1F5D-25B5-4834-8EC4-E9A39D458658}">
      <dsp:nvSpPr>
        <dsp:cNvPr id="0" name=""/>
        <dsp:cNvSpPr/>
      </dsp:nvSpPr>
      <dsp:spPr>
        <a:xfrm>
          <a:off x="1965960" y="4050040"/>
          <a:ext cx="7178040" cy="124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i="0" kern="1200" dirty="0">
              <a:latin typeface="Arial Narrow" panose="020B0606020202030204" pitchFamily="34" charset="0"/>
            </a:rPr>
            <a:t>De células T/NK maduras</a:t>
          </a: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t-BR" sz="2800" b="0" i="0" kern="1200" dirty="0">
              <a:latin typeface="Arial Narrow" panose="020B0606020202030204" pitchFamily="34" charset="0"/>
            </a:rPr>
          </a:br>
          <a:endParaRPr lang="es-ES" sz="2800" b="0" kern="1200" dirty="0">
            <a:latin typeface="Arial Narrow" panose="020B0606020202030204" pitchFamily="34" charset="0"/>
          </a:endParaRPr>
        </a:p>
      </dsp:txBody>
      <dsp:txXfrm>
        <a:off x="1965960" y="4050040"/>
        <a:ext cx="7178040" cy="1245683"/>
      </dsp:txXfrm>
    </dsp:sp>
    <dsp:sp modelId="{10CAF78C-5705-4805-8AFC-427605B8A398}">
      <dsp:nvSpPr>
        <dsp:cNvPr id="0" name=""/>
        <dsp:cNvSpPr/>
      </dsp:nvSpPr>
      <dsp:spPr>
        <a:xfrm>
          <a:off x="1828800" y="5295723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30BAEB-1027-400B-810A-38AF73490B7D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1B0C5A-A90C-46F5-89CE-B31DE3E93B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1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CBC6-1807-4D37-9402-9ECA7BD18729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1F4D-D499-4D8C-810E-7E4EDB475F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4FC0-3ED7-4A7E-A30A-43F2A7977414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5187-27BA-40B1-B6C8-D58EB481DF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844C-A590-43A6-ABBD-2759D6355B6F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DEE5-FE22-4FAF-AFC3-FA03E64D2B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8ABC-354C-4AE3-9592-F13A0C789787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780E-902F-4CEA-B48F-A751D132F8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32CD-38D9-43D4-B2E9-92FB528B6381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1497-91AC-4D3B-A219-2D711B96BA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FBD1-A720-4471-95C2-F23FC9A0905B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77DA-78BE-4CCF-A062-5D6EB39624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386B-3A55-4A2C-A140-F27BD4617FF7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8631-05DC-4A95-BB1D-1490E12171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7170-D19B-4C0F-BDCE-C307030D9BD5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81C0-45EE-4EC6-A8BE-9F41DF92E7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6341-0352-4B99-A524-14731750FE82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F000-AC87-4444-A994-7B74BC5563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A262-50AD-45E3-B437-0A8848C67EF8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5D27-D4E9-40FB-98DA-E1B3F83FAD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458C-A685-4C25-902A-29ABF890C968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ABB4-7B34-4358-8562-3D5F7BD070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48CC34-724D-4DEA-9C8C-6DEC9C862A37}" type="datetimeFigureOut">
              <a:rPr lang="en-US"/>
              <a:pPr>
                <a:defRPr/>
              </a:pPr>
              <a:t>7/5/2021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607858-1191-4B4B-AB3E-7E5B1B51A0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rcid.org/0000-0002-2401-511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orcid.org/0000-0002-2401-511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71472" y="3571876"/>
            <a:ext cx="8222008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Dr. </a:t>
            </a:r>
            <a:r>
              <a:rPr lang="es-ES_tradnl" sz="2800" b="1" dirty="0">
                <a:latin typeface="Arial Narrow" pitchFamily="34" charset="0"/>
              </a:rPr>
              <a:t>Wilber Jesús Riverón Carralero </a:t>
            </a:r>
            <a:endParaRPr lang="es-ES" sz="2800" dirty="0">
              <a:latin typeface="Arial Narrow" pitchFamily="34" charset="0"/>
            </a:endParaRPr>
          </a:p>
          <a:p>
            <a:pPr algn="just"/>
            <a:r>
              <a:rPr lang="es-ES_tradnl" sz="2800" baseline="30000" dirty="0">
                <a:latin typeface="Arial Narrow" pitchFamily="34" charset="0"/>
              </a:rPr>
              <a:t> </a:t>
            </a:r>
          </a:p>
          <a:p>
            <a:pPr algn="just"/>
            <a:r>
              <a:rPr lang="es-AR" sz="2800" dirty="0">
                <a:latin typeface="Arial Narrow" pitchFamily="34" charset="0"/>
              </a:rPr>
              <a:t> Universidad de Ciencias Médicas Holguín. Hospital Clínico Quirúrgico “Lucía Íñiguez Landín”. Médico General. Residente de 2do año de Medicina Interna. Instructor. Aspirante a Investigador. </a:t>
            </a:r>
            <a:r>
              <a:rPr lang="es-AR" sz="2800" dirty="0" err="1">
                <a:latin typeface="Arial Narrow" pitchFamily="34" charset="0"/>
              </a:rPr>
              <a:t>Doctorante</a:t>
            </a:r>
            <a:r>
              <a:rPr lang="es-AR" sz="2800" dirty="0">
                <a:latin typeface="Arial Narrow" pitchFamily="34" charset="0"/>
              </a:rPr>
              <a:t>  </a:t>
            </a:r>
            <a:r>
              <a:rPr lang="es-AR" sz="2800" u="sng" dirty="0">
                <a:latin typeface="Arial Narrow" pitchFamily="34" charset="0"/>
                <a:hlinkClick r:id="rId2"/>
              </a:rPr>
              <a:t>http://orcid.org/0000-0002-2401-5114</a:t>
            </a:r>
            <a:endParaRPr lang="es-AR" sz="2800" u="sng" dirty="0">
              <a:latin typeface="Arial Narrow" pitchFamily="34" charset="0"/>
            </a:endParaRPr>
          </a:p>
          <a:p>
            <a:pPr algn="just"/>
            <a:endParaRPr lang="es-AR" sz="2800" u="sng" dirty="0">
              <a:latin typeface="Arial Narrow" pitchFamily="34" charset="0"/>
            </a:endParaRPr>
          </a:p>
          <a:p>
            <a:pPr algn="just"/>
            <a:endParaRPr lang="es-ES" sz="2800" dirty="0">
              <a:latin typeface="Arial Narrow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3C316F6-2E15-4F14-829E-3F0E163A61E1}"/>
              </a:ext>
            </a:extLst>
          </p:cNvPr>
          <p:cNvSpPr/>
          <p:nvPr/>
        </p:nvSpPr>
        <p:spPr>
          <a:xfrm>
            <a:off x="500034" y="2857496"/>
            <a:ext cx="803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Linfoma </a:t>
            </a:r>
            <a:r>
              <a:rPr lang="es-ES" sz="4000" b="1" dirty="0">
                <a:latin typeface="Arial Narrow" panose="020B0606020202030204" pitchFamily="34" charset="0"/>
              </a:rPr>
              <a:t>No Hodgkin</a:t>
            </a:r>
            <a:r>
              <a:rPr lang="es-E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x-none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VI JN_Cv_2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8604"/>
            <a:ext cx="4625989" cy="197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02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A8DA193-3039-4F56-BEA2-EDDA6CEAE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1" t="31790" r="5900" b="12183"/>
          <a:stretch/>
        </p:blipFill>
        <p:spPr>
          <a:xfrm>
            <a:off x="179512" y="542781"/>
            <a:ext cx="8964488" cy="58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58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18" y="649918"/>
            <a:ext cx="8730970" cy="4351338"/>
          </a:xfrm>
        </p:spPr>
        <p:txBody>
          <a:bodyPr>
            <a:no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</a:rPr>
              <a:t>El inicio es ganglionar en el 90% de la EH y en el 75% de los linfomas no </a:t>
            </a:r>
            <a:r>
              <a:rPr lang="es-ES" dirty="0" err="1">
                <a:latin typeface="Arial Narrow" panose="020B0606020202030204" pitchFamily="34" charset="0"/>
              </a:rPr>
              <a:t>Hodgkin</a:t>
            </a:r>
            <a:r>
              <a:rPr lang="es-ES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es-ES" dirty="0">
                <a:latin typeface="Arial Narrow" panose="020B0606020202030204" pitchFamily="34" charset="0"/>
              </a:rPr>
              <a:t>Adenopatías: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Indoloras, móviles y elásticas.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Localizadas en las regiones cervicales, supraclaviculares, axilares e inguinales.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Pueden ser profundas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ES" sz="2100" dirty="0" err="1">
                <a:latin typeface="Arial Narrow" panose="020B0606020202030204" pitchFamily="34" charset="0"/>
              </a:rPr>
              <a:t>Mediastinales</a:t>
            </a:r>
            <a:r>
              <a:rPr lang="es-ES" sz="2100" dirty="0">
                <a:latin typeface="Arial Narrow" panose="020B0606020202030204" pitchFamily="34" charset="0"/>
              </a:rPr>
              <a:t>: síndrome </a:t>
            </a:r>
            <a:r>
              <a:rPr lang="es-ES" sz="2100" dirty="0" err="1">
                <a:latin typeface="Arial Narrow" panose="020B0606020202030204" pitchFamily="34" charset="0"/>
              </a:rPr>
              <a:t>mediastinal</a:t>
            </a:r>
            <a:endParaRPr lang="es-ES" sz="2100" dirty="0">
              <a:latin typeface="Arial Narrow" panose="020B0606020202030204" pitchFamily="34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ES" sz="2100" dirty="0" err="1">
                <a:latin typeface="Arial Narrow" panose="020B0606020202030204" pitchFamily="34" charset="0"/>
              </a:rPr>
              <a:t>Intrabdominales</a:t>
            </a:r>
            <a:r>
              <a:rPr lang="es-ES" sz="2100" dirty="0">
                <a:latin typeface="Arial Narrow" panose="020B0606020202030204" pitchFamily="34" charset="0"/>
              </a:rPr>
              <a:t>: ictericia por obstrucción del hilio hepático, malabsorción si toma ganglios mesentéricos, obstrucción de la vena cava inferior)</a:t>
            </a:r>
          </a:p>
          <a:p>
            <a:pPr lvl="1" algn="just"/>
            <a:r>
              <a:rPr lang="es-ES" sz="2100" dirty="0">
                <a:latin typeface="Arial Narrow" panose="020B0606020202030204" pitchFamily="34" charset="0"/>
              </a:rPr>
              <a:t>Tienden a formar paquetes ganglionares.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Toma del anillo de </a:t>
            </a:r>
            <a:r>
              <a:rPr lang="es-ES" sz="2100" dirty="0" err="1">
                <a:latin typeface="Arial Narrow" panose="020B0606020202030204" pitchFamily="34" charset="0"/>
              </a:rPr>
              <a:t>Waldeyer</a:t>
            </a:r>
            <a:r>
              <a:rPr lang="es-ES" sz="2100" dirty="0">
                <a:latin typeface="Arial Narrow" panose="020B0606020202030204" pitchFamily="34" charset="0"/>
              </a:rPr>
              <a:t> (linfomas no </a:t>
            </a:r>
            <a:r>
              <a:rPr lang="es-ES" sz="2100" dirty="0" err="1">
                <a:latin typeface="Arial Narrow" panose="020B0606020202030204" pitchFamily="34" charset="0"/>
              </a:rPr>
              <a:t>Hodgkin</a:t>
            </a:r>
            <a:r>
              <a:rPr lang="es-ES" sz="2100" dirty="0">
                <a:latin typeface="Arial Narrow" panose="020B0606020202030204" pitchFamily="34" charset="0"/>
              </a:rPr>
              <a:t>).</a:t>
            </a:r>
          </a:p>
          <a:p>
            <a:pPr algn="just"/>
            <a:r>
              <a:rPr lang="es-ES" dirty="0">
                <a:latin typeface="Arial Narrow" panose="020B0606020202030204" pitchFamily="34" charset="0"/>
              </a:rPr>
              <a:t>Fiebre: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Puede ser el síntoma más prominente, principalmente en la EH.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La fiebre típica es la ondulante de </a:t>
            </a:r>
            <a:r>
              <a:rPr lang="es-ES" sz="2100" dirty="0" err="1">
                <a:latin typeface="Arial Narrow" panose="020B0606020202030204" pitchFamily="34" charset="0"/>
              </a:rPr>
              <a:t>Pel-Ebstein</a:t>
            </a:r>
            <a:r>
              <a:rPr lang="es-ES" sz="2100" dirty="0">
                <a:latin typeface="Arial Narrow" panose="020B0606020202030204" pitchFamily="34" charset="0"/>
              </a:rPr>
              <a:t> (períodos febriles que alternan con otros afebriles) pero puede ser de cualquier tipo.</a:t>
            </a:r>
          </a:p>
          <a:p>
            <a:pPr algn="just"/>
            <a:r>
              <a:rPr lang="es-ES" dirty="0">
                <a:latin typeface="Arial Narrow" panose="020B0606020202030204" pitchFamily="34" charset="0"/>
              </a:rPr>
              <a:t>Manifestaciones generales o síntomas B: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Pérdida de peso mayor del 10% del peso inicial.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Sudoraciones nocturnas profusas.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>
                <a:latin typeface="Arial Narrow" panose="020B0606020202030204" pitchFamily="34" charset="0"/>
              </a:rPr>
              <a:t>Fiebre de cualquier tipo.</a:t>
            </a:r>
            <a:endParaRPr lang="en-ZA" sz="2100" dirty="0">
              <a:latin typeface="Arial Narrow" panose="020B0606020202030204" pitchFamily="34" charset="0"/>
            </a:endParaRPr>
          </a:p>
          <a:p>
            <a:pPr lvl="1" algn="just"/>
            <a:endParaRPr lang="en-ZA" sz="2100" dirty="0">
              <a:latin typeface="Arial Narrow" panose="020B0606020202030204" pitchFamily="34" charset="0"/>
            </a:endParaRP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xmlns="" id="{87E2B925-5250-488B-A1BD-C56E85EF0F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99892" y="53068"/>
            <a:ext cx="1944216" cy="576064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es-ES" b="1" dirty="0">
                <a:latin typeface="Arial Narrow" panose="020B0606020202030204" pitchFamily="34" charset="0"/>
              </a:rPr>
              <a:t>Cuadro Clínico</a:t>
            </a:r>
            <a:endParaRPr kumimoji="0" lang="es-PR" altLang="es-E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65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5" y="260648"/>
            <a:ext cx="8263830" cy="4351338"/>
          </a:xfrm>
        </p:spPr>
        <p:txBody>
          <a:bodyPr>
            <a:noAutofit/>
          </a:bodyPr>
          <a:lstStyle/>
          <a:p>
            <a:pPr algn="just"/>
            <a:r>
              <a:rPr lang="es-ES" sz="2200" dirty="0">
                <a:latin typeface="Arial Narrow" panose="020B0606020202030204" pitchFamily="34" charset="0"/>
              </a:rPr>
              <a:t>Sistema respiratorio: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Síndromes de condensación </a:t>
            </a:r>
            <a:r>
              <a:rPr lang="es-ES" sz="2200" dirty="0" err="1">
                <a:latin typeface="Arial Narrow" panose="020B0606020202030204" pitchFamily="34" charset="0"/>
              </a:rPr>
              <a:t>atelectásicos</a:t>
            </a:r>
            <a:r>
              <a:rPr lang="es-ES" sz="2200" dirty="0">
                <a:latin typeface="Arial Narrow" panose="020B060602020203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Síndromes de interposición líquida (derrame pleural).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Lesiones nodulares o reticulares como linfangitis carcinomatosa.</a:t>
            </a:r>
          </a:p>
          <a:p>
            <a:pPr algn="just"/>
            <a:r>
              <a:rPr lang="es-ES" sz="2200" dirty="0">
                <a:latin typeface="Arial Narrow" panose="020B0606020202030204" pitchFamily="34" charset="0"/>
              </a:rPr>
              <a:t>Sistema óseo: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Tumor o dolor en la zona afectada.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Lesiones radiológicas </a:t>
            </a:r>
            <a:r>
              <a:rPr lang="es-ES" sz="2200" dirty="0" err="1">
                <a:latin typeface="Arial Narrow" panose="020B0606020202030204" pitchFamily="34" charset="0"/>
              </a:rPr>
              <a:t>osteolíticas</a:t>
            </a:r>
            <a:r>
              <a:rPr lang="es-ES" sz="2200" dirty="0">
                <a:latin typeface="Arial Narrow" panose="020B0606020202030204" pitchFamily="34" charset="0"/>
              </a:rPr>
              <a:t> con fracturas patológicas. </a:t>
            </a:r>
          </a:p>
          <a:p>
            <a:pPr algn="just"/>
            <a:r>
              <a:rPr lang="es-ES" sz="2200" dirty="0">
                <a:latin typeface="Arial Narrow" panose="020B0606020202030204" pitchFamily="34" charset="0"/>
              </a:rPr>
              <a:t>Sistema nervioso: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Invasión y compresión de nervios periféricos con dolores intensos y trastornos motores.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Síndromes de compresión medular por aplastamiento vertebrales.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Infiltración del SNC sobre todo en el SIDA.</a:t>
            </a:r>
          </a:p>
          <a:p>
            <a:pPr algn="just"/>
            <a:r>
              <a:rPr lang="es-ES" sz="2200" dirty="0">
                <a:latin typeface="Arial Narrow" panose="020B0606020202030204" pitchFamily="34" charset="0"/>
              </a:rPr>
              <a:t>Piel: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Prurito.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Lesiones inespecíficas: hiperqueratosis, lesiones </a:t>
            </a:r>
            <a:r>
              <a:rPr lang="es-ES" sz="2200" dirty="0" err="1">
                <a:latin typeface="Arial Narrow" panose="020B0606020202030204" pitchFamily="34" charset="0"/>
              </a:rPr>
              <a:t>psoriasiformes</a:t>
            </a:r>
            <a:r>
              <a:rPr lang="es-ES" sz="2200" dirty="0">
                <a:latin typeface="Arial Narrow" panose="020B0606020202030204" pitchFamily="34" charset="0"/>
              </a:rPr>
              <a:t>, eritema nudoso.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Formas primarias de la piel (micosis fungoide, síndrome de </a:t>
            </a:r>
            <a:r>
              <a:rPr lang="es-ES" sz="2200" dirty="0" err="1">
                <a:latin typeface="Arial Narrow" panose="020B0606020202030204" pitchFamily="34" charset="0"/>
              </a:rPr>
              <a:t>Sézary</a:t>
            </a:r>
            <a:r>
              <a:rPr lang="es-ES" sz="2200" dirty="0">
                <a:latin typeface="Arial Narrow" panose="020B0606020202030204" pitchFamily="34" charset="0"/>
              </a:rPr>
              <a:t>).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Arial Narrow" panose="020B0606020202030204" pitchFamily="34" charset="0"/>
              </a:rPr>
              <a:t>Herpes zoster.</a:t>
            </a:r>
            <a:endParaRPr lang="en-ZA" sz="2200" dirty="0">
              <a:latin typeface="Arial Narrow" panose="020B0606020202030204" pitchFamily="34" charset="0"/>
            </a:endParaRPr>
          </a:p>
          <a:p>
            <a:pPr lvl="1" algn="just"/>
            <a:endParaRPr lang="en-ZA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39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363272" cy="4800600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Hemograma</a:t>
            </a:r>
            <a:r>
              <a:rPr lang="es-ES" sz="2400" dirty="0">
                <a:latin typeface="Arial Narrow" panose="020B0606020202030204" pitchFamily="34" charset="0"/>
              </a:rPr>
              <a:t>: Anemia (puede ser por depresión medular, </a:t>
            </a:r>
            <a:r>
              <a:rPr lang="es-ES" sz="2400" dirty="0" err="1">
                <a:latin typeface="Arial Narrow" panose="020B0606020202030204" pitchFamily="34" charset="0"/>
              </a:rPr>
              <a:t>hiperesplenismo</a:t>
            </a:r>
            <a:r>
              <a:rPr lang="es-ES" sz="2400" dirty="0">
                <a:latin typeface="Arial Narrow" panose="020B0606020202030204" pitchFamily="34" charset="0"/>
              </a:rPr>
              <a:t> o hemolítica autoinmune Coombs positiva). </a:t>
            </a:r>
            <a:r>
              <a:rPr lang="es-ES" sz="2400" dirty="0" err="1">
                <a:latin typeface="Arial Narrow" panose="020B0606020202030204" pitchFamily="34" charset="0"/>
              </a:rPr>
              <a:t>Eosinofilia</a:t>
            </a:r>
            <a:r>
              <a:rPr lang="es-ES" sz="2400" dirty="0">
                <a:latin typeface="Arial Narrow" panose="020B0606020202030204" pitchFamily="34" charset="0"/>
              </a:rPr>
              <a:t> ligera. Leucocitosis que puede llegar a la reacción </a:t>
            </a:r>
            <a:r>
              <a:rPr lang="es-ES" sz="2400" dirty="0" err="1">
                <a:latin typeface="Arial Narrow" panose="020B0606020202030204" pitchFamily="34" charset="0"/>
              </a:rPr>
              <a:t>leucemoide</a:t>
            </a:r>
            <a:r>
              <a:rPr lang="es-ES" sz="2400" dirty="0">
                <a:latin typeface="Arial Narrow" panose="020B0606020202030204" pitchFamily="34" charset="0"/>
              </a:rPr>
              <a:t>. Puede haber </a:t>
            </a:r>
            <a:r>
              <a:rPr lang="es-ES" sz="2400" dirty="0" err="1">
                <a:latin typeface="Arial Narrow" panose="020B0606020202030204" pitchFamily="34" charset="0"/>
              </a:rPr>
              <a:t>pancitopenia</a:t>
            </a:r>
            <a:r>
              <a:rPr lang="es-ES" sz="2400" dirty="0">
                <a:latin typeface="Arial Narrow" panose="020B0606020202030204" pitchFamily="34" charset="0"/>
              </a:rPr>
              <a:t> por invasión medular, </a:t>
            </a:r>
            <a:r>
              <a:rPr lang="es-ES" sz="2400" dirty="0" err="1">
                <a:latin typeface="Arial Narrow" panose="020B0606020202030204" pitchFamily="34" charset="0"/>
              </a:rPr>
              <a:t>hiperesplenismo</a:t>
            </a:r>
            <a:r>
              <a:rPr lang="es-ES" sz="2400" dirty="0">
                <a:latin typeface="Arial Narrow" panose="020B0606020202030204" pitchFamily="34" charset="0"/>
              </a:rPr>
              <a:t> o por el tratamiento.</a:t>
            </a:r>
          </a:p>
          <a:p>
            <a:pPr algn="just"/>
            <a:r>
              <a:rPr lang="es-ES" sz="2400" b="1" dirty="0" err="1">
                <a:latin typeface="Arial Narrow" panose="020B0606020202030204" pitchFamily="34" charset="0"/>
              </a:rPr>
              <a:t>Eritrosedimentación</a:t>
            </a:r>
            <a:r>
              <a:rPr lang="es-ES" sz="2400" dirty="0">
                <a:latin typeface="Arial Narrow" panose="020B0606020202030204" pitchFamily="34" charset="0"/>
              </a:rPr>
              <a:t>: Acelerada. Tiene valor para el seguimiento y medir actividad.</a:t>
            </a:r>
          </a:p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Electroforesis de proteínas</a:t>
            </a:r>
            <a:r>
              <a:rPr lang="es-ES" sz="2400" dirty="0">
                <a:latin typeface="Arial Narrow" panose="020B0606020202030204" pitchFamily="34" charset="0"/>
              </a:rPr>
              <a:t>: </a:t>
            </a:r>
            <a:r>
              <a:rPr lang="es-ES" sz="2400" dirty="0" err="1">
                <a:latin typeface="Arial Narrow" panose="020B0606020202030204" pitchFamily="34" charset="0"/>
              </a:rPr>
              <a:t>Hipergammaglobulinemia</a:t>
            </a:r>
            <a:r>
              <a:rPr lang="es-ES" sz="2400" dirty="0">
                <a:latin typeface="Arial Narrow" panose="020B0606020202030204" pitchFamily="34" charset="0"/>
              </a:rPr>
              <a:t> en la EH. Componente monoclonal en 5% de los no </a:t>
            </a:r>
            <a:r>
              <a:rPr lang="es-ES" sz="2400" dirty="0" err="1">
                <a:latin typeface="Arial Narrow" panose="020B0606020202030204" pitchFamily="34" charset="0"/>
              </a:rPr>
              <a:t>Hodgkin</a:t>
            </a:r>
            <a:r>
              <a:rPr lang="es-ES" sz="24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Radiología</a:t>
            </a:r>
            <a:r>
              <a:rPr lang="es-ES" sz="2400" dirty="0">
                <a:latin typeface="Arial Narrow" panose="020B0606020202030204" pitchFamily="34" charset="0"/>
              </a:rPr>
              <a:t>: En </a:t>
            </a:r>
            <a:r>
              <a:rPr lang="es-ES" sz="2400" dirty="0" err="1">
                <a:latin typeface="Arial Narrow" panose="020B0606020202030204" pitchFamily="34" charset="0"/>
              </a:rPr>
              <a:t>Rx</a:t>
            </a:r>
            <a:r>
              <a:rPr lang="es-ES" sz="2400" dirty="0">
                <a:latin typeface="Arial Narrow" panose="020B0606020202030204" pitchFamily="34" charset="0"/>
              </a:rPr>
              <a:t> tórax ensanchamiento </a:t>
            </a:r>
            <a:r>
              <a:rPr lang="es-ES" sz="2400" dirty="0" err="1">
                <a:latin typeface="Arial Narrow" panose="020B0606020202030204" pitchFamily="34" charset="0"/>
              </a:rPr>
              <a:t>mediastinal</a:t>
            </a:r>
            <a:r>
              <a:rPr lang="es-ES" sz="2400" dirty="0">
                <a:latin typeface="Arial Narrow" panose="020B0606020202030204" pitchFamily="34" charset="0"/>
              </a:rPr>
              <a:t> de carácter </a:t>
            </a:r>
            <a:r>
              <a:rPr lang="es-ES" sz="2400" dirty="0" err="1">
                <a:latin typeface="Arial Narrow" panose="020B0606020202030204" pitchFamily="34" charset="0"/>
              </a:rPr>
              <a:t>policíclico</a:t>
            </a:r>
            <a:r>
              <a:rPr lang="es-ES" sz="2400" dirty="0">
                <a:latin typeface="Arial Narrow" panose="020B0606020202030204" pitchFamily="34" charset="0"/>
              </a:rPr>
              <a:t>. Infiltrados pulmonares y </a:t>
            </a:r>
            <a:r>
              <a:rPr lang="es-ES" sz="2400" dirty="0" err="1">
                <a:latin typeface="Arial Narrow" panose="020B0606020202030204" pitchFamily="34" charset="0"/>
              </a:rPr>
              <a:t>derammes</a:t>
            </a:r>
            <a:r>
              <a:rPr lang="es-ES" sz="2400" dirty="0">
                <a:latin typeface="Arial Narrow" panose="020B0606020202030204" pitchFamily="34" charset="0"/>
              </a:rPr>
              <a:t>. En </a:t>
            </a:r>
            <a:r>
              <a:rPr lang="es-ES" sz="2400" dirty="0" err="1">
                <a:latin typeface="Arial Narrow" panose="020B0606020202030204" pitchFamily="34" charset="0"/>
              </a:rPr>
              <a:t>survey</a:t>
            </a:r>
            <a:r>
              <a:rPr lang="es-ES" sz="2400" dirty="0">
                <a:latin typeface="Arial Narrow" panose="020B0606020202030204" pitchFamily="34" charset="0"/>
              </a:rPr>
              <a:t> óseo lesiones </a:t>
            </a:r>
            <a:r>
              <a:rPr lang="es-ES" sz="2400" dirty="0" err="1">
                <a:latin typeface="Arial Narrow" panose="020B0606020202030204" pitchFamily="34" charset="0"/>
              </a:rPr>
              <a:t>osteolíticas</a:t>
            </a:r>
            <a:r>
              <a:rPr lang="es-ES" sz="2400" dirty="0">
                <a:latin typeface="Arial Narrow" panose="020B0606020202030204" pitchFamily="34" charset="0"/>
              </a:rPr>
              <a:t> u </a:t>
            </a:r>
            <a:r>
              <a:rPr lang="es-ES" sz="2400" dirty="0" err="1">
                <a:latin typeface="Arial Narrow" panose="020B0606020202030204" pitchFamily="34" charset="0"/>
              </a:rPr>
              <a:t>osteoblásticas</a:t>
            </a:r>
            <a:r>
              <a:rPr lang="es-ES" sz="2400" dirty="0">
                <a:latin typeface="Arial Narrow" panose="020B0606020202030204" pitchFamily="34" charset="0"/>
              </a:rPr>
              <a:t> en columna, pelvis, costilla, etc. Otros estudios según exija el cuadro clínico.</a:t>
            </a:r>
          </a:p>
          <a:p>
            <a:pPr algn="just"/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6" name="AutoShape 15">
            <a:extLst>
              <a:ext uri="{FF2B5EF4-FFF2-40B4-BE49-F238E27FC236}">
                <a16:creationId xmlns:a16="http://schemas.microsoft.com/office/drawing/2014/main" xmlns="" id="{F1F08918-E505-4AEE-BB79-E4FFBCE066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27884" y="188640"/>
            <a:ext cx="2196244" cy="576064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es-ES" b="1" dirty="0">
                <a:latin typeface="Arial Narrow" panose="020B0606020202030204" pitchFamily="34" charset="0"/>
              </a:rPr>
              <a:t>Complementarios</a:t>
            </a:r>
            <a:endParaRPr kumimoji="0" lang="es-PR" altLang="es-E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05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 err="1">
                <a:latin typeface="Arial Narrow" panose="020B0606020202030204" pitchFamily="34" charset="0"/>
              </a:rPr>
              <a:t>Medulograma</a:t>
            </a:r>
            <a:r>
              <a:rPr lang="es-ES" sz="2400" b="1" dirty="0">
                <a:latin typeface="Arial Narrow" panose="020B0606020202030204" pitchFamily="34" charset="0"/>
              </a:rPr>
              <a:t> o biopsia medular</a:t>
            </a:r>
            <a:r>
              <a:rPr lang="es-ES" sz="2400" dirty="0">
                <a:latin typeface="Arial Narrow" panose="020B0606020202030204" pitchFamily="34" charset="0"/>
              </a:rPr>
              <a:t>: Para buscar infiltraciones. De existir se define como estadio IV.</a:t>
            </a:r>
          </a:p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TAC</a:t>
            </a:r>
            <a:r>
              <a:rPr lang="es-ES" sz="2400" dirty="0">
                <a:latin typeface="Arial Narrow" panose="020B0606020202030204" pitchFamily="34" charset="0"/>
              </a:rPr>
              <a:t>: Tórax, abdomen y pelvis para precisar extensión.</a:t>
            </a:r>
          </a:p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Gammagrafía con galio</a:t>
            </a:r>
            <a:r>
              <a:rPr lang="es-ES" sz="2400" dirty="0">
                <a:latin typeface="Arial Narrow" panose="020B0606020202030204" pitchFamily="34" charset="0"/>
              </a:rPr>
              <a:t>: Detecta enfermedad residual, sobre todo del mediastino después del tratamiento.</a:t>
            </a:r>
          </a:p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RMN</a:t>
            </a:r>
            <a:r>
              <a:rPr lang="es-ES" sz="2400" dirty="0">
                <a:latin typeface="Arial Narrow" panose="020B0606020202030204" pitchFamily="34" charset="0"/>
              </a:rPr>
              <a:t>: Valorar enfermedad residual después del tratamiento.</a:t>
            </a:r>
          </a:p>
          <a:p>
            <a:pPr algn="just"/>
            <a:r>
              <a:rPr lang="es-ES" sz="2400" b="1" dirty="0">
                <a:latin typeface="Arial Narrow" panose="020B0606020202030204" pitchFamily="34" charset="0"/>
              </a:rPr>
              <a:t>Biopsia ganglionar</a:t>
            </a:r>
            <a:r>
              <a:rPr lang="es-ES" sz="2400" dirty="0">
                <a:latin typeface="Arial Narrow" panose="020B0606020202030204" pitchFamily="34" charset="0"/>
              </a:rPr>
              <a:t>: Establece el diagnóstico definitivo. Se complementa con </a:t>
            </a:r>
            <a:r>
              <a:rPr lang="es-ES" sz="2400" dirty="0" err="1">
                <a:latin typeface="Arial Narrow" panose="020B0606020202030204" pitchFamily="34" charset="0"/>
              </a:rPr>
              <a:t>inmunohistoquímica</a:t>
            </a:r>
            <a:r>
              <a:rPr lang="es-ES" sz="2400" dirty="0">
                <a:latin typeface="Arial Narrow" panose="020B0606020202030204" pitchFamily="34" charset="0"/>
              </a:rPr>
              <a:t> y biología molecular.</a:t>
            </a:r>
          </a:p>
          <a:p>
            <a:pPr algn="just"/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xmlns="" id="{8562EC8D-6BD3-465B-98B6-1ACD6DBAB8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27884" y="188640"/>
            <a:ext cx="2196244" cy="576064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es-ES" b="1" dirty="0">
                <a:latin typeface="Arial Narrow" panose="020B0606020202030204" pitchFamily="34" charset="0"/>
              </a:rPr>
              <a:t>Complementarios</a:t>
            </a:r>
            <a:endParaRPr kumimoji="0" lang="es-PR" altLang="es-E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76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F73FC21-004B-4958-A2C5-1256ED89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68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9C8A387-96CF-4B04-90AB-71719A8EC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84976" cy="28803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11334E9-1A0D-46F9-9053-D0CD6D814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68960"/>
            <a:ext cx="86409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19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5">
            <a:extLst>
              <a:ext uri="{FF2B5EF4-FFF2-40B4-BE49-F238E27FC236}">
                <a16:creationId xmlns:a16="http://schemas.microsoft.com/office/drawing/2014/main" xmlns="" id="{A493052B-D5A1-4599-B5F1-33FEB4E5D4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18863" y="1628800"/>
            <a:ext cx="4596885" cy="1184091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R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70472" y="2564904"/>
            <a:ext cx="8222008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Dr. </a:t>
            </a:r>
            <a:r>
              <a:rPr lang="es-ES_tradnl" sz="2800" b="1" dirty="0">
                <a:latin typeface="Arial Narrow" pitchFamily="34" charset="0"/>
              </a:rPr>
              <a:t>Wilber Jesús Riverón Carralero </a:t>
            </a:r>
            <a:endParaRPr lang="es-ES" sz="2800" dirty="0">
              <a:latin typeface="Arial Narrow" pitchFamily="34" charset="0"/>
            </a:endParaRPr>
          </a:p>
          <a:p>
            <a:pPr algn="just"/>
            <a:r>
              <a:rPr lang="es-ES_tradnl" sz="2800" baseline="30000" dirty="0">
                <a:latin typeface="Arial Narrow" pitchFamily="34" charset="0"/>
              </a:rPr>
              <a:t> </a:t>
            </a:r>
          </a:p>
          <a:p>
            <a:pPr algn="just"/>
            <a:r>
              <a:rPr lang="es-AR" sz="2800" dirty="0">
                <a:latin typeface="Arial Narrow" pitchFamily="34" charset="0"/>
              </a:rPr>
              <a:t> Universidad de Ciencias Médicas Holguín. Hospital Clínico Quirúrgico “Lucía Íñiguez Landín”. Médico General. Residente de 2do año de Medicina Interna. Instructor. Aspirante a Investigador. </a:t>
            </a:r>
            <a:r>
              <a:rPr lang="es-AR" sz="2800" dirty="0" err="1">
                <a:latin typeface="Arial Narrow" pitchFamily="34" charset="0"/>
              </a:rPr>
              <a:t>Doctorante</a:t>
            </a:r>
            <a:r>
              <a:rPr lang="es-AR" sz="2800" dirty="0">
                <a:latin typeface="Arial Narrow" pitchFamily="34" charset="0"/>
              </a:rPr>
              <a:t>  </a:t>
            </a:r>
            <a:r>
              <a:rPr lang="es-AR" sz="2800" u="sng" dirty="0">
                <a:latin typeface="Arial Narrow" pitchFamily="34" charset="0"/>
                <a:hlinkClick r:id="rId2"/>
              </a:rPr>
              <a:t>http://orcid.org/0000-0002-2401-5114</a:t>
            </a:r>
            <a:endParaRPr lang="es-AR" sz="2800" u="sng" dirty="0">
              <a:latin typeface="Arial Narrow" pitchFamily="34" charset="0"/>
            </a:endParaRPr>
          </a:p>
          <a:p>
            <a:pPr algn="just"/>
            <a:endParaRPr lang="es-AR" sz="2800" u="sng" dirty="0">
              <a:latin typeface="Arial Narrow" pitchFamily="34" charset="0"/>
            </a:endParaRPr>
          </a:p>
          <a:p>
            <a:pPr algn="just"/>
            <a:endParaRPr lang="es-ES" sz="2800" dirty="0">
              <a:latin typeface="Arial Narrow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8E810C9-4F97-4C41-9E13-23C4F2A0445C}"/>
              </a:ext>
            </a:extLst>
          </p:cNvPr>
          <p:cNvSpPr/>
          <p:nvPr/>
        </p:nvSpPr>
        <p:spPr>
          <a:xfrm>
            <a:off x="2831824" y="5949280"/>
            <a:ext cx="3970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dirty="0">
                <a:solidFill>
                  <a:prstClr val="black"/>
                </a:solidFill>
                <a:cs typeface="Arial" panose="020B0604020202020204" pitchFamily="34" charset="0"/>
              </a:rPr>
              <a:t>Holguín, 1 de Marzo de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“Año 63 de la Revolución”</a:t>
            </a:r>
            <a:endParaRPr kumimoji="0" lang="x-non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3C316F6-2E15-4F14-829E-3F0E163A61E1}"/>
              </a:ext>
            </a:extLst>
          </p:cNvPr>
          <p:cNvSpPr/>
          <p:nvPr/>
        </p:nvSpPr>
        <p:spPr>
          <a:xfrm>
            <a:off x="799997" y="1844824"/>
            <a:ext cx="803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Linfoma </a:t>
            </a:r>
            <a:r>
              <a:rPr lang="es-ES" sz="4000" b="1" dirty="0">
                <a:latin typeface="Arial Narrow" panose="020B0606020202030204" pitchFamily="34" charset="0"/>
              </a:rPr>
              <a:t>No Hodgkin</a:t>
            </a:r>
            <a:r>
              <a:rPr lang="es-E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x-none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DDE2612-7F37-4E14-9B43-13903A509A67}"/>
              </a:ext>
            </a:extLst>
          </p:cNvPr>
          <p:cNvSpPr/>
          <p:nvPr/>
        </p:nvSpPr>
        <p:spPr>
          <a:xfrm>
            <a:off x="1187624" y="304780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n w="0"/>
                <a:latin typeface="Arial Narrow" pitchFamily="34" charset="0"/>
              </a:rPr>
              <a:t>Universidad de Ciencias Médicas de Santiago de Cuba</a:t>
            </a:r>
          </a:p>
          <a:p>
            <a:pPr algn="ctr"/>
            <a:r>
              <a:rPr lang="es-ES" sz="2200" b="1" dirty="0">
                <a:ln w="0"/>
                <a:latin typeface="Arial Narrow" pitchFamily="34" charset="0"/>
              </a:rPr>
              <a:t>I Jornada Científica Estudiantil de Medicina Interna </a:t>
            </a:r>
            <a:r>
              <a:rPr lang="es-ES" sz="2200" b="1" dirty="0" err="1">
                <a:ln w="0"/>
                <a:latin typeface="Arial Narrow" pitchFamily="34" charset="0"/>
              </a:rPr>
              <a:t>JoMedIn</a:t>
            </a:r>
            <a:r>
              <a:rPr lang="es-ES" sz="2200" b="1" dirty="0">
                <a:ln w="0"/>
                <a:latin typeface="Arial Narrow" pitchFamily="34" charset="0"/>
              </a:rPr>
              <a:t> 2021 Dr. Reinaldo Roca </a:t>
            </a:r>
            <a:r>
              <a:rPr lang="es-ES" sz="2200" b="1" dirty="0" err="1">
                <a:ln w="0"/>
                <a:latin typeface="Arial Narrow" pitchFamily="34" charset="0"/>
              </a:rPr>
              <a:t>Goderich</a:t>
            </a:r>
            <a:r>
              <a:rPr lang="es-ES" sz="2200" b="1" dirty="0">
                <a:ln w="0"/>
                <a:latin typeface="Arial Narrow" pitchFamily="34" charset="0"/>
              </a:rPr>
              <a:t> in </a:t>
            </a:r>
            <a:r>
              <a:rPr lang="es-ES" sz="2200" b="1" dirty="0" err="1">
                <a:ln w="0"/>
                <a:latin typeface="Arial Narrow" pitchFamily="34" charset="0"/>
              </a:rPr>
              <a:t>Memorian</a:t>
            </a:r>
            <a:endParaRPr lang="x-none" sz="2200" b="1" dirty="0">
              <a:ln w="0"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17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6048672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>Los linfomas no Hodgkin (LNH) son neoplasias de origen linfoide B, T y NK. Las más frecuentes derivan de linfocitos B, mientras que los linfomas T son menos habituales, excepto en la infancia, en la que es al revés. Constituyen el 2-3% de todas las neoplasias, y son cuatro veces más frecuentes que la enfermedad de Hodgkin. Predominan en varones de edad media. El subtipo histológico más frecuente es el difuso de células B grandes, seguido del folicular.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latin typeface="Arial Narrow" panose="020B0606020202030204" pitchFamily="34" charset="0"/>
              </a:rPr>
              <a:t/>
            </a:r>
            <a:br>
              <a:rPr lang="es-ES" sz="2400" dirty="0">
                <a:latin typeface="Arial Narrow" panose="020B0606020202030204" pitchFamily="34" charset="0"/>
              </a:rPr>
            </a:br>
            <a:r>
              <a:rPr lang="es-ES" sz="2400" dirty="0">
                <a:latin typeface="Arial Narrow" panose="020B0606020202030204" pitchFamily="34" charset="0"/>
              </a:rPr>
              <a:t/>
            </a:r>
            <a:br>
              <a:rPr lang="es-ES" sz="2400" dirty="0">
                <a:latin typeface="Arial Narrow" panose="020B0606020202030204" pitchFamily="34" charset="0"/>
              </a:rPr>
            </a:br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xmlns="" id="{44B70BA8-0881-4452-9F79-97D21FD82C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31840" y="260648"/>
            <a:ext cx="3096344" cy="576064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es-ES" b="1" dirty="0">
                <a:latin typeface="Arial Narrow" panose="020B0606020202030204" pitchFamily="34" charset="0"/>
              </a:rPr>
              <a:t>Linfomas No Hodgkin</a:t>
            </a:r>
            <a:endParaRPr kumimoji="0" lang="es-PR" altLang="es-E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F3FB638-8E59-487A-8159-8C1C32EF0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836712"/>
            <a:ext cx="24629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67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332EADD7-210D-4871-B856-DC89829C8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68131032"/>
              </p:ext>
            </p:extLst>
          </p:nvPr>
        </p:nvGraphicFramePr>
        <p:xfrm>
          <a:off x="611560" y="0"/>
          <a:ext cx="853244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017FFBB-70B4-4D27-953E-3DA27287BC2C}"/>
              </a:ext>
            </a:extLst>
          </p:cNvPr>
          <p:cNvSpPr/>
          <p:nvPr/>
        </p:nvSpPr>
        <p:spPr>
          <a:xfrm>
            <a:off x="15708" y="908720"/>
            <a:ext cx="46358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</a:t>
            </a:r>
          </a:p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285571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B43FB93-CEC2-4D68-90B1-CA9FAFA0F24E}"/>
              </a:ext>
            </a:extLst>
          </p:cNvPr>
          <p:cNvSpPr/>
          <p:nvPr/>
        </p:nvSpPr>
        <p:spPr>
          <a:xfrm>
            <a:off x="3059832" y="764704"/>
            <a:ext cx="5400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 Narrow" panose="020B0606020202030204" pitchFamily="34" charset="0"/>
              </a:rPr>
              <a:t>Alteraciones citogenéticas</a:t>
            </a:r>
          </a:p>
          <a:p>
            <a:pPr algn="ctr"/>
            <a:endParaRPr lang="es-ES" sz="2800" b="1" dirty="0">
              <a:latin typeface="Arial Narrow" panose="020B0606020202030204" pitchFamily="34" charset="0"/>
            </a:endParaRP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Existen alteraciones citogenéticas características de algunos LNH:</a:t>
            </a: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• </a:t>
            </a: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t(8;14). </a:t>
            </a: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Afecta al oncogén C-MYC, característica del linfoma de Burkitt</a:t>
            </a: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• </a:t>
            </a: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t(11;14). </a:t>
            </a: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Propia del linfoma del manto.</a:t>
            </a: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• </a:t>
            </a: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t(14;18). </a:t>
            </a: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Característica del linfoma folicular, afecta al </a:t>
            </a:r>
            <a:r>
              <a:rPr lang="es-ES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oncogen</a:t>
            </a: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BCL-2.</a:t>
            </a:r>
          </a:p>
          <a:p>
            <a:pPr algn="just"/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• </a:t>
            </a: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t(2;5). </a:t>
            </a: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Proteína ALK, propia del linfoma T anaplásico de células grandes CD30+ o ALK positivo.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CEFD71-9EAB-4914-9040-54D4DDB3C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4"/>
            <a:ext cx="1724025" cy="41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11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332EADD7-210D-4871-B856-DC89829C8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8038375"/>
              </p:ext>
            </p:extLst>
          </p:nvPr>
        </p:nvGraphicFramePr>
        <p:xfrm>
          <a:off x="0" y="908720"/>
          <a:ext cx="9144000" cy="535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15">
            <a:extLst>
              <a:ext uri="{FF2B5EF4-FFF2-40B4-BE49-F238E27FC236}">
                <a16:creationId xmlns:a16="http://schemas.microsoft.com/office/drawing/2014/main" xmlns="" id="{8E36F97F-9C1A-416A-862B-3E9915AABF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19872" y="185038"/>
            <a:ext cx="2016224" cy="476672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Clasificación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134558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EBAF63-D20C-4BE2-89DD-4C785F585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21987" r="19288" b="14983"/>
          <a:stretch/>
        </p:blipFill>
        <p:spPr>
          <a:xfrm>
            <a:off x="0" y="13178"/>
            <a:ext cx="9144000" cy="70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32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D1E2A7D-B562-48E6-9320-2F5E2EBEB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2182" r="50787" b="13582"/>
          <a:stretch/>
        </p:blipFill>
        <p:spPr>
          <a:xfrm>
            <a:off x="0" y="548680"/>
            <a:ext cx="4788024" cy="63093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0361BE8-CC88-4B08-BFA2-DD1778481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61" t="20586" r="16926" b="33192"/>
          <a:stretch/>
        </p:blipFill>
        <p:spPr>
          <a:xfrm>
            <a:off x="4788024" y="548680"/>
            <a:ext cx="4355976" cy="6309320"/>
          </a:xfrm>
          <a:prstGeom prst="rect">
            <a:avLst/>
          </a:prstGeom>
        </p:spPr>
      </p:pic>
      <p:sp>
        <p:nvSpPr>
          <p:cNvPr id="12" name="AutoShape 15">
            <a:extLst>
              <a:ext uri="{FF2B5EF4-FFF2-40B4-BE49-F238E27FC236}">
                <a16:creationId xmlns:a16="http://schemas.microsoft.com/office/drawing/2014/main" xmlns="" id="{F4CED04C-03BC-4C9E-88F0-0D676A36DD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7864" y="72008"/>
            <a:ext cx="2592288" cy="404664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es-ES" b="1" dirty="0">
                <a:latin typeface="Arial Narrow" panose="020B0606020202030204" pitchFamily="34" charset="0"/>
              </a:rPr>
              <a:t>Estadios de Ann </a:t>
            </a:r>
            <a:r>
              <a:rPr lang="es-ES" b="1" dirty="0" err="1">
                <a:latin typeface="Arial Narrow" panose="020B0606020202030204" pitchFamily="34" charset="0"/>
              </a:rPr>
              <a:t>Arb</a:t>
            </a:r>
            <a:endParaRPr kumimoji="0" lang="es-PR" altLang="es-E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7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5105400"/>
          </a:xfrm>
        </p:spPr>
        <p:txBody>
          <a:bodyPr>
            <a:normAutofit lnSpcReduction="10000"/>
          </a:bodyPr>
          <a:lstStyle/>
          <a:p>
            <a:pPr marL="914400" lvl="1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s-ES" sz="2100" dirty="0">
                <a:latin typeface="Arial Narrow" panose="020B0606020202030204" pitchFamily="34" charset="0"/>
              </a:rPr>
              <a:t>Linfomas no </a:t>
            </a:r>
            <a:r>
              <a:rPr lang="es-ES" sz="2100" dirty="0" err="1">
                <a:latin typeface="Arial Narrow" panose="020B0606020202030204" pitchFamily="34" charset="0"/>
              </a:rPr>
              <a:t>Hodgkin</a:t>
            </a:r>
            <a:endParaRPr lang="es-ES" sz="2100" dirty="0">
              <a:latin typeface="Arial Narrow" panose="020B0606020202030204" pitchFamily="34" charset="0"/>
            </a:endParaRP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Neoplasias precursoras de células B</a:t>
            </a: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Linfoma de linfocitos pequeños</a:t>
            </a: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Linfoma de células del manto</a:t>
            </a: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Linfoma </a:t>
            </a:r>
            <a:r>
              <a:rPr lang="es-ES" sz="2100" dirty="0" err="1">
                <a:latin typeface="Arial Narrow" panose="020B0606020202030204" pitchFamily="34" charset="0"/>
              </a:rPr>
              <a:t>centrofolicular</a:t>
            </a:r>
            <a:r>
              <a:rPr lang="es-ES" sz="2100" dirty="0">
                <a:latin typeface="Arial Narrow" panose="020B0606020202030204" pitchFamily="34" charset="0"/>
              </a:rPr>
              <a:t>/folicular</a:t>
            </a: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Linfoma de células B de la zona marginal nodal/</a:t>
            </a:r>
            <a:r>
              <a:rPr lang="es-ES" sz="2100" dirty="0" err="1">
                <a:latin typeface="Arial Narrow" panose="020B0606020202030204" pitchFamily="34" charset="0"/>
              </a:rPr>
              <a:t>extranodal</a:t>
            </a:r>
            <a:endParaRPr lang="es-ES" sz="2100" dirty="0">
              <a:latin typeface="Arial Narrow" panose="020B0606020202030204" pitchFamily="34" charset="0"/>
            </a:endParaRP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Linfoma B difuso de células grandes</a:t>
            </a: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Linfoma de </a:t>
            </a:r>
            <a:r>
              <a:rPr lang="es-ES" sz="2100" dirty="0" err="1">
                <a:latin typeface="Arial Narrow" panose="020B0606020202030204" pitchFamily="34" charset="0"/>
              </a:rPr>
              <a:t>Burkitt</a:t>
            </a:r>
            <a:endParaRPr lang="es-ES" sz="2100" dirty="0">
              <a:latin typeface="Arial Narrow" panose="020B0606020202030204" pitchFamily="34" charset="0"/>
            </a:endParaRP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Linfoma de células T y células natural </a:t>
            </a:r>
            <a:r>
              <a:rPr lang="es-ES" sz="2100" dirty="0" err="1">
                <a:latin typeface="Arial Narrow" panose="020B0606020202030204" pitchFamily="34" charset="0"/>
              </a:rPr>
              <a:t>killer</a:t>
            </a:r>
            <a:endParaRPr lang="es-ES" sz="2100" dirty="0">
              <a:latin typeface="Arial Narrow" panose="020B0606020202030204" pitchFamily="34" charset="0"/>
            </a:endParaRPr>
          </a:p>
          <a:p>
            <a:pPr marL="1257300" lvl="2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s-ES" sz="2100" dirty="0">
                <a:latin typeface="Arial Narrow" panose="020B0606020202030204" pitchFamily="34" charset="0"/>
              </a:rPr>
              <a:t>Linfoma periférico de células T</a:t>
            </a:r>
          </a:p>
        </p:txBody>
      </p:sp>
      <p:sp>
        <p:nvSpPr>
          <p:cNvPr id="6" name="AutoShape 15">
            <a:extLst>
              <a:ext uri="{FF2B5EF4-FFF2-40B4-BE49-F238E27FC236}">
                <a16:creationId xmlns:a16="http://schemas.microsoft.com/office/drawing/2014/main" xmlns="" id="{0A663E63-CD6E-4083-A233-2C2CAFF767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7824" y="188640"/>
            <a:ext cx="2736304" cy="576064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es-ES" b="1" dirty="0">
                <a:latin typeface="Arial Narrow" panose="020B0606020202030204" pitchFamily="34" charset="0"/>
              </a:rPr>
              <a:t>Anatomía Patológica</a:t>
            </a:r>
            <a:endParaRPr kumimoji="0" lang="es-PR" altLang="es-E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3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EFC5FE-E557-4491-A5AE-1F0A2127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AAC7ED8-F74B-40F6-9F89-FA5D3737E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35992" r="5113" b="17785"/>
          <a:stretch/>
        </p:blipFill>
        <p:spPr>
          <a:xfrm>
            <a:off x="106081" y="404664"/>
            <a:ext cx="9037919" cy="6188581"/>
          </a:xfrm>
          <a:prstGeom prst="rect">
            <a:avLst/>
          </a:prstGeom>
        </p:spPr>
      </p:pic>
      <p:sp>
        <p:nvSpPr>
          <p:cNvPr id="6" name="AutoShape 15">
            <a:extLst>
              <a:ext uri="{FF2B5EF4-FFF2-40B4-BE49-F238E27FC236}">
                <a16:creationId xmlns:a16="http://schemas.microsoft.com/office/drawing/2014/main" xmlns="" id="{E074526A-01BA-4FF4-81B1-8DC64915C9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7904" y="216024"/>
            <a:ext cx="1349184" cy="404664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None/>
              <a:defRPr/>
            </a:pPr>
            <a:r>
              <a:rPr lang="es-ES" sz="2800" b="1" dirty="0">
                <a:latin typeface="Arial Narrow" panose="020B0606020202030204" pitchFamily="34" charset="0"/>
              </a:rPr>
              <a:t>Clínica</a:t>
            </a:r>
            <a:endParaRPr kumimoji="0" lang="es-PR" alt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781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</TotalTime>
  <Words>862</Words>
  <Application>Microsoft Office PowerPoint</Application>
  <PresentationFormat>Presentación en pantalla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JefeMorfo</dc:creator>
  <cp:lastModifiedBy>NACITA</cp:lastModifiedBy>
  <cp:revision>512</cp:revision>
  <dcterms:created xsi:type="dcterms:W3CDTF">2017-05-17T15:32:05Z</dcterms:created>
  <dcterms:modified xsi:type="dcterms:W3CDTF">2021-07-05T17:29:30Z</dcterms:modified>
</cp:coreProperties>
</file>